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66" r:id="rId3"/>
    <p:sldId id="268" r:id="rId4"/>
    <p:sldId id="269" r:id="rId5"/>
    <p:sldId id="258" r:id="rId6"/>
    <p:sldId id="260" r:id="rId7"/>
    <p:sldId id="261" r:id="rId8"/>
    <p:sldId id="262" r:id="rId9"/>
    <p:sldId id="263" r:id="rId10"/>
    <p:sldId id="264" r:id="rId11"/>
    <p:sldId id="267" r:id="rId12"/>
    <p:sldId id="270" r:id="rId13"/>
    <p:sldId id="272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F9B8-731A-4301-9EB1-D61E2FF1F426}" type="datetimeFigureOut">
              <a:rPr lang="hu-HU" smtClean="0"/>
              <a:t>2021.05.24.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0E75C-9CD8-40C6-B281-3199B07F8B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2675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6000">
        <p14:switch dir="r"/>
      </p:transition>
    </mc:Choice>
    <mc:Fallback>
      <p:transition spd="slow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F9B8-731A-4301-9EB1-D61E2FF1F426}" type="datetimeFigureOut">
              <a:rPr lang="hu-HU" smtClean="0"/>
              <a:t>2021.05.24.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0E75C-9CD8-40C6-B281-3199B07F8B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021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6000">
        <p14:switch dir="r"/>
      </p:transition>
    </mc:Choice>
    <mc:Fallback>
      <p:transition spd="slow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F9B8-731A-4301-9EB1-D61E2FF1F426}" type="datetimeFigureOut">
              <a:rPr lang="hu-HU" smtClean="0"/>
              <a:t>2021.05.24.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0E75C-9CD8-40C6-B281-3199B07F8B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2235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6000">
        <p14:switch dir="r"/>
      </p:transition>
    </mc:Choice>
    <mc:Fallback>
      <p:transition spd="slow" advClick="0" advTm="6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F9B8-731A-4301-9EB1-D61E2FF1F426}" type="datetimeFigureOut">
              <a:rPr lang="hu-HU" smtClean="0"/>
              <a:t>2021.05.24.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0E75C-9CD8-40C6-B281-3199B07F8B6B}" type="slidenum">
              <a:rPr lang="hu-HU" smtClean="0"/>
              <a:t>‹#›</a:t>
            </a:fld>
            <a:endParaRPr lang="hu-H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3432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6000">
        <p14:switch dir="r"/>
      </p:transition>
    </mc:Choice>
    <mc:Fallback>
      <p:transition spd="slow" advClick="0" advTm="6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F9B8-731A-4301-9EB1-D61E2FF1F426}" type="datetimeFigureOut">
              <a:rPr lang="hu-HU" smtClean="0"/>
              <a:t>2021.05.24.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0E75C-9CD8-40C6-B281-3199B07F8B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7578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6000">
        <p14:switch dir="r"/>
      </p:transition>
    </mc:Choice>
    <mc:Fallback>
      <p:transition spd="slow" advClick="0" advTm="6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F9B8-731A-4301-9EB1-D61E2FF1F426}" type="datetimeFigureOut">
              <a:rPr lang="hu-HU" smtClean="0"/>
              <a:t>2021.05.24.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0E75C-9CD8-40C6-B281-3199B07F8B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8572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6000">
        <p14:switch dir="r"/>
      </p:transition>
    </mc:Choice>
    <mc:Fallback>
      <p:transition spd="slow" advClick="0" advTm="6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F9B8-731A-4301-9EB1-D61E2FF1F426}" type="datetimeFigureOut">
              <a:rPr lang="hu-HU" smtClean="0"/>
              <a:t>2021.05.24.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0E75C-9CD8-40C6-B281-3199B07F8B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5916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6000">
        <p14:switch dir="r"/>
      </p:transition>
    </mc:Choice>
    <mc:Fallback>
      <p:transition spd="slow" advClick="0" advTm="6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F9B8-731A-4301-9EB1-D61E2FF1F426}" type="datetimeFigureOut">
              <a:rPr lang="hu-HU" smtClean="0"/>
              <a:t>2021.05.24.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0E75C-9CD8-40C6-B281-3199B07F8B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1671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6000">
        <p14:switch dir="r"/>
      </p:transition>
    </mc:Choice>
    <mc:Fallback>
      <p:transition spd="slow" advClick="0" advTm="6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F9B8-731A-4301-9EB1-D61E2FF1F426}" type="datetimeFigureOut">
              <a:rPr lang="hu-HU" smtClean="0"/>
              <a:t>2021.05.24.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0E75C-9CD8-40C6-B281-3199B07F8B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083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6000">
        <p14:switch dir="r"/>
      </p:transition>
    </mc:Choice>
    <mc:Fallback>
      <p:transition spd="slow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F9B8-731A-4301-9EB1-D61E2FF1F426}" type="datetimeFigureOut">
              <a:rPr lang="hu-HU" smtClean="0"/>
              <a:t>2021.05.24.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0E75C-9CD8-40C6-B281-3199B07F8B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8274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6000">
        <p14:switch dir="r"/>
      </p:transition>
    </mc:Choice>
    <mc:Fallback>
      <p:transition spd="slow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F9B8-731A-4301-9EB1-D61E2FF1F426}" type="datetimeFigureOut">
              <a:rPr lang="hu-HU" smtClean="0"/>
              <a:t>2021.05.24.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0E75C-9CD8-40C6-B281-3199B07F8B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9762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6000">
        <p14:switch dir="r"/>
      </p:transition>
    </mc:Choice>
    <mc:Fallback>
      <p:transition spd="slow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F9B8-731A-4301-9EB1-D61E2FF1F426}" type="datetimeFigureOut">
              <a:rPr lang="hu-HU" smtClean="0"/>
              <a:t>2021.05.24.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0E75C-9CD8-40C6-B281-3199B07F8B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8177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6000">
        <p14:switch dir="r"/>
      </p:transition>
    </mc:Choice>
    <mc:Fallback>
      <p:transition spd="slow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F9B8-731A-4301-9EB1-D61E2FF1F426}" type="datetimeFigureOut">
              <a:rPr lang="hu-HU" smtClean="0"/>
              <a:t>2021.05.24.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0E75C-9CD8-40C6-B281-3199B07F8B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6235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6000">
        <p14:switch dir="r"/>
      </p:transition>
    </mc:Choice>
    <mc:Fallback>
      <p:transition spd="slow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F9B8-731A-4301-9EB1-D61E2FF1F426}" type="datetimeFigureOut">
              <a:rPr lang="hu-HU" smtClean="0"/>
              <a:t>2021.05.24.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0E75C-9CD8-40C6-B281-3199B07F8B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7642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6000">
        <p14:switch dir="r"/>
      </p:transition>
    </mc:Choice>
    <mc:Fallback>
      <p:transition spd="slow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F9B8-731A-4301-9EB1-D61E2FF1F426}" type="datetimeFigureOut">
              <a:rPr lang="hu-HU" smtClean="0"/>
              <a:t>2021.05.24.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0E75C-9CD8-40C6-B281-3199B07F8B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6808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6000">
        <p14:switch dir="r"/>
      </p:transition>
    </mc:Choice>
    <mc:Fallback>
      <p:transition spd="slow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F9B8-731A-4301-9EB1-D61E2FF1F426}" type="datetimeFigureOut">
              <a:rPr lang="hu-HU" smtClean="0"/>
              <a:t>2021.05.24.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0E75C-9CD8-40C6-B281-3199B07F8B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4899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6000">
        <p14:switch dir="r"/>
      </p:transition>
    </mc:Choice>
    <mc:Fallback>
      <p:transition spd="slow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F9B8-731A-4301-9EB1-D61E2FF1F426}" type="datetimeFigureOut">
              <a:rPr lang="hu-HU" smtClean="0"/>
              <a:t>2021.05.24.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0E75C-9CD8-40C6-B281-3199B07F8B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499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6000">
        <p14:switch dir="r"/>
      </p:transition>
    </mc:Choice>
    <mc:Fallback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9FF9B8-731A-4301-9EB1-D61E2FF1F426}" type="datetimeFigureOut">
              <a:rPr lang="hu-HU" smtClean="0"/>
              <a:t>2021.05.24.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C90E75C-9CD8-40C6-B281-3199B07F8B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492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mc:AlternateContent xmlns:mc="http://schemas.openxmlformats.org/markup-compatibility/2006">
    <mc:Choice xmlns:p14="http://schemas.microsoft.com/office/powerpoint/2010/main" Requires="p14">
      <p:transition spd="slow" p14:dur="1250" advClick="0" advTm="6000">
        <p14:switch dir="r"/>
      </p:transition>
    </mc:Choice>
    <mc:Fallback>
      <p:transition spd="slow" advClick="0" advTm="6000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0FB7C84-DBAA-4889-8626-F0BB5E757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919787"/>
            <a:ext cx="8689976" cy="2509213"/>
          </a:xfrm>
        </p:spPr>
        <p:txBody>
          <a:bodyPr>
            <a:normAutofit/>
          </a:bodyPr>
          <a:lstStyle/>
          <a:p>
            <a:r>
              <a:rPr lang="hu-HU" sz="6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Eredményeink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BADF78E-4B44-44FD-892F-6B4A2DC855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hu-HU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2020/2021-es tanév</a:t>
            </a:r>
          </a:p>
          <a:p>
            <a:r>
              <a:rPr lang="hu-HU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2.B </a:t>
            </a:r>
          </a:p>
        </p:txBody>
      </p:sp>
    </p:spTree>
    <p:extLst>
      <p:ext uri="{BB962C8B-B14F-4D97-AF65-F5344CB8AC3E}">
        <p14:creationId xmlns:p14="http://schemas.microsoft.com/office/powerpoint/2010/main" val="1245354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6000">
        <p14:switch dir="r"/>
      </p:transition>
    </mc:Choice>
    <mc:Fallback>
      <p:transition spd="slow" advClick="0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43A23BE1-03D1-4F11-9580-AEBC62E6C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738" y="151627"/>
            <a:ext cx="4321006" cy="6554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44E6D344-1172-473E-8FAE-D7F98C4A2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5191" y="71596"/>
            <a:ext cx="4067286" cy="6785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18C63A72-3296-4A86-ACBE-AAF1C726BEF9}"/>
              </a:ext>
            </a:extLst>
          </p:cNvPr>
          <p:cNvSpPr txBox="1"/>
          <p:nvPr/>
        </p:nvSpPr>
        <p:spPr>
          <a:xfrm>
            <a:off x="4921612" y="2429734"/>
            <a:ext cx="24497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Erdei Máté</a:t>
            </a:r>
          </a:p>
          <a:p>
            <a:pPr algn="ctr"/>
            <a:r>
              <a:rPr lang="hu-HU" sz="3200" dirty="0">
                <a:solidFill>
                  <a:schemeClr val="accent1"/>
                </a:solidFill>
              </a:rPr>
              <a:t>labdarúgás</a:t>
            </a:r>
          </a:p>
        </p:txBody>
      </p:sp>
    </p:spTree>
    <p:extLst>
      <p:ext uri="{BB962C8B-B14F-4D97-AF65-F5344CB8AC3E}">
        <p14:creationId xmlns:p14="http://schemas.microsoft.com/office/powerpoint/2010/main" val="279787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6000">
        <p14:switch dir="r"/>
      </p:transition>
    </mc:Choice>
    <mc:Fallback>
      <p:transition spd="slow" advClick="0" advTm="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 látható&#10;&#10;Automatikusan generált leírás">
            <a:extLst>
              <a:ext uri="{FF2B5EF4-FFF2-40B4-BE49-F238E27FC236}">
                <a16:creationId xmlns:a16="http://schemas.microsoft.com/office/drawing/2014/main" id="{48324117-BB36-491A-BE2B-693DF66C46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0" t="3488" r="4963"/>
          <a:stretch/>
        </p:blipFill>
        <p:spPr>
          <a:xfrm>
            <a:off x="8584302" y="1113183"/>
            <a:ext cx="3281227" cy="49323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1BB36EEE-2978-42FC-AB9A-A24D77A85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627" y="681382"/>
            <a:ext cx="8113842" cy="6094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4BEC05C6-8043-4F22-AA73-E95C1F9631BD}"/>
              </a:ext>
            </a:extLst>
          </p:cNvPr>
          <p:cNvSpPr txBox="1"/>
          <p:nvPr/>
        </p:nvSpPr>
        <p:spPr>
          <a:xfrm>
            <a:off x="302627" y="-26504"/>
            <a:ext cx="10986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Nemzetközi Kenguru Matematikaverseny résztvevői</a:t>
            </a:r>
          </a:p>
        </p:txBody>
      </p:sp>
    </p:spTree>
    <p:extLst>
      <p:ext uri="{BB962C8B-B14F-4D97-AF65-F5344CB8AC3E}">
        <p14:creationId xmlns:p14="http://schemas.microsoft.com/office/powerpoint/2010/main" val="3233614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6000">
        <p14:switch dir="r"/>
      </p:transition>
    </mc:Choice>
    <mc:Fallback>
      <p:transition spd="slow" advClick="0" advTm="6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4D2C9F1-4D8E-4CDC-812B-123E424BE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4660" y="710551"/>
            <a:ext cx="8234244" cy="6146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Kép 3" descr="A képen szöveg, rajztábla látható&#10;&#10;Automatikusan generált leírás">
            <a:extLst>
              <a:ext uri="{FF2B5EF4-FFF2-40B4-BE49-F238E27FC236}">
                <a16:creationId xmlns:a16="http://schemas.microsoft.com/office/drawing/2014/main" id="{B58352FB-A653-4344-957E-957F37C860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" t="9045" r="11283" b="3161"/>
          <a:stretch/>
        </p:blipFill>
        <p:spPr>
          <a:xfrm>
            <a:off x="119136" y="1670517"/>
            <a:ext cx="3127645" cy="43279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639C111A-A822-46EB-A261-A06A367D9B7C}"/>
              </a:ext>
            </a:extLst>
          </p:cNvPr>
          <p:cNvSpPr txBox="1"/>
          <p:nvPr/>
        </p:nvSpPr>
        <p:spPr>
          <a:xfrm>
            <a:off x="1753978" y="2665"/>
            <a:ext cx="87385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Zrínyi </a:t>
            </a:r>
            <a:r>
              <a:rPr lang="hu-HU" sz="40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Ilona Matematikaverseny </a:t>
            </a:r>
            <a:r>
              <a:rPr lang="hu-HU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résztvevői</a:t>
            </a:r>
          </a:p>
        </p:txBody>
      </p:sp>
    </p:spTree>
    <p:extLst>
      <p:ext uri="{BB962C8B-B14F-4D97-AF65-F5344CB8AC3E}">
        <p14:creationId xmlns:p14="http://schemas.microsoft.com/office/powerpoint/2010/main" val="3426945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6000">
        <p14:switch dir="r"/>
      </p:transition>
    </mc:Choice>
    <mc:Fallback>
      <p:transition spd="slow" advClick="0" advTm="6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BD590A-B3B1-4072-86A8-2B46AA7EA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2060"/>
                </a:solidFill>
              </a:rPr>
              <a:t>Zrínyi   Ilona   matematikaverseny </a:t>
            </a:r>
            <a:br>
              <a:rPr lang="hu-HU" dirty="0">
                <a:solidFill>
                  <a:srgbClr val="002060"/>
                </a:solidFill>
              </a:rPr>
            </a:br>
            <a:r>
              <a:rPr lang="hu-HU" dirty="0">
                <a:solidFill>
                  <a:srgbClr val="002060"/>
                </a:solidFill>
              </a:rPr>
              <a:t>megyei   körzeti   fordulójának </a:t>
            </a:r>
            <a:r>
              <a:rPr lang="hu-H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legeredményesebb   versenyzői: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15335AF-7A9B-4119-85FB-D63CDB68FCE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Losonczi Dénes Gyula </a:t>
            </a:r>
            <a:r>
              <a:rPr lang="hu-HU" sz="4000" dirty="0"/>
              <a:t>	</a:t>
            </a:r>
            <a:r>
              <a:rPr lang="hu-H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 pont</a:t>
            </a:r>
          </a:p>
          <a:p>
            <a:r>
              <a:rPr lang="hu-H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Nagy Dénes</a:t>
            </a:r>
            <a:r>
              <a:rPr lang="hu-HU" sz="4000" dirty="0"/>
              <a:t>			        </a:t>
            </a:r>
            <a:r>
              <a:rPr lang="hu-H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 pont</a:t>
            </a:r>
          </a:p>
          <a:p>
            <a:r>
              <a:rPr lang="hu-H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Hermann Dóra	</a:t>
            </a:r>
            <a:r>
              <a:rPr lang="hu-HU" sz="4000" dirty="0"/>
              <a:t>	        </a:t>
            </a:r>
            <a:r>
              <a:rPr lang="hu-H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 pont</a:t>
            </a:r>
          </a:p>
          <a:p>
            <a:r>
              <a:rPr lang="hu-HU" sz="4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Rédai</a:t>
            </a:r>
            <a:r>
              <a:rPr lang="hu-H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4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zoltán</a:t>
            </a:r>
            <a:r>
              <a:rPr lang="hu-HU" sz="4000" dirty="0"/>
              <a:t>			        </a:t>
            </a:r>
            <a:r>
              <a:rPr lang="hu-H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 pont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1780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6000">
        <p14:switch dir="r"/>
      </p:transition>
    </mc:Choice>
    <mc:Fallback>
      <p:transition spd="slow" advClick="0" advTm="6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FE1DFB61-FCCF-488D-952A-08A1028A0E28}"/>
              </a:ext>
            </a:extLst>
          </p:cNvPr>
          <p:cNvSpPr txBox="1"/>
          <p:nvPr/>
        </p:nvSpPr>
        <p:spPr>
          <a:xfrm>
            <a:off x="1513400" y="1780495"/>
            <a:ext cx="911711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7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Gratulálunk</a:t>
            </a:r>
          </a:p>
          <a:p>
            <a:r>
              <a:rPr lang="hu-HU" sz="7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szép eredményekhez!</a:t>
            </a:r>
          </a:p>
        </p:txBody>
      </p:sp>
    </p:spTree>
    <p:extLst>
      <p:ext uri="{BB962C8B-B14F-4D97-AF65-F5344CB8AC3E}">
        <p14:creationId xmlns:p14="http://schemas.microsoft.com/office/powerpoint/2010/main" val="2636730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6000">
        <p14:switch dir="r"/>
      </p:transition>
    </mc:Choice>
    <mc:Fallback>
      <p:transition spd="slow" advClick="0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408D0E6-D74B-4465-A015-FC6FA01AB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8692" y="0"/>
            <a:ext cx="4851099" cy="6734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41DB3473-36CE-4034-9DCE-9AC0B4F4F0C4}"/>
              </a:ext>
            </a:extLst>
          </p:cNvPr>
          <p:cNvSpPr txBox="1"/>
          <p:nvPr/>
        </p:nvSpPr>
        <p:spPr>
          <a:xfrm>
            <a:off x="2201109" y="605906"/>
            <a:ext cx="26991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Nagy Dénes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83571F79-EDC2-457F-9C0D-B2254591D641}"/>
              </a:ext>
            </a:extLst>
          </p:cNvPr>
          <p:cNvSpPr/>
          <p:nvPr/>
        </p:nvSpPr>
        <p:spPr>
          <a:xfrm>
            <a:off x="92765" y="1798012"/>
            <a:ext cx="685137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3200" dirty="0">
                <a:solidFill>
                  <a:srgbClr val="274FA4"/>
                </a:solidFill>
              </a:rPr>
              <a:t>- Tudásbajnokság </a:t>
            </a:r>
            <a:r>
              <a:rPr lang="hu-H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ARANY</a:t>
            </a:r>
            <a:r>
              <a:rPr lang="hu-HU" sz="3200" dirty="0">
                <a:solidFill>
                  <a:srgbClr val="274FA4"/>
                </a:solidFill>
              </a:rPr>
              <a:t> fokozata</a:t>
            </a:r>
          </a:p>
          <a:p>
            <a:pPr lvl="0"/>
            <a:r>
              <a:rPr lang="hu-HU" sz="3200" dirty="0">
                <a:solidFill>
                  <a:srgbClr val="274FA4"/>
                </a:solidFill>
              </a:rPr>
              <a:t>    </a:t>
            </a:r>
            <a:r>
              <a:rPr lang="hu-HU" sz="3200" i="1" dirty="0">
                <a:solidFill>
                  <a:srgbClr val="274F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olvasás, szövegértés </a:t>
            </a:r>
            <a:r>
              <a:rPr lang="hu-HU" sz="3200" dirty="0">
                <a:solidFill>
                  <a:srgbClr val="274FA4"/>
                </a:solidFill>
              </a:rPr>
              <a:t>tantárgyból</a:t>
            </a:r>
          </a:p>
          <a:p>
            <a:pPr lvl="0"/>
            <a:r>
              <a:rPr lang="hu-HU" sz="3200" dirty="0">
                <a:solidFill>
                  <a:srgbClr val="002060"/>
                </a:solidFill>
              </a:rPr>
              <a:t>- országos őszi olvasóverseny</a:t>
            </a:r>
            <a:r>
              <a:rPr lang="hu-HU" sz="3200" dirty="0">
                <a:solidFill>
                  <a:srgbClr val="274FA4"/>
                </a:solidFill>
              </a:rPr>
              <a:t> </a:t>
            </a:r>
            <a:br>
              <a:rPr lang="hu-HU" sz="3200" dirty="0">
                <a:solidFill>
                  <a:srgbClr val="274FA4"/>
                </a:solidFill>
              </a:rPr>
            </a:br>
            <a:r>
              <a:rPr lang="hu-HU" sz="3200" dirty="0">
                <a:solidFill>
                  <a:srgbClr val="274FA4"/>
                </a:solidFill>
              </a:rPr>
              <a:t>               </a:t>
            </a:r>
            <a:r>
              <a:rPr lang="hu-HU" sz="3200" dirty="0">
                <a:solidFill>
                  <a:srgbClr val="FF0000"/>
                </a:solidFill>
              </a:rPr>
              <a:t>2. helyezés</a:t>
            </a:r>
            <a:endParaRPr lang="hu-HU" sz="3200" dirty="0">
              <a:solidFill>
                <a:srgbClr val="274FA4"/>
              </a:solidFill>
            </a:endParaRPr>
          </a:p>
          <a:p>
            <a:pPr lvl="0"/>
            <a:r>
              <a:rPr lang="hu-HU" sz="3200" dirty="0">
                <a:solidFill>
                  <a:srgbClr val="002060"/>
                </a:solidFill>
              </a:rPr>
              <a:t>- országos téli olvasóverseny </a:t>
            </a:r>
            <a:br>
              <a:rPr lang="hu-HU" sz="3200" dirty="0">
                <a:solidFill>
                  <a:srgbClr val="274FA4"/>
                </a:solidFill>
              </a:rPr>
            </a:br>
            <a:r>
              <a:rPr lang="hu-HU" sz="3200" dirty="0">
                <a:solidFill>
                  <a:srgbClr val="274FA4"/>
                </a:solidFill>
              </a:rPr>
              <a:t>               </a:t>
            </a:r>
            <a:r>
              <a:rPr lang="hu-HU" sz="3200" dirty="0">
                <a:solidFill>
                  <a:srgbClr val="FF0000"/>
                </a:solidFill>
              </a:rPr>
              <a:t>7. helyezés</a:t>
            </a:r>
            <a:endParaRPr lang="hu-HU" sz="3200" dirty="0">
              <a:solidFill>
                <a:srgbClr val="274FA4"/>
              </a:solidFill>
            </a:endParaRPr>
          </a:p>
          <a:p>
            <a:pPr lvl="0"/>
            <a:r>
              <a:rPr lang="hu-HU" sz="3200" dirty="0">
                <a:solidFill>
                  <a:srgbClr val="274FA4"/>
                </a:solidFill>
              </a:rPr>
              <a:t>- labdarúgás</a:t>
            </a:r>
          </a:p>
        </p:txBody>
      </p:sp>
    </p:spTree>
    <p:extLst>
      <p:ext uri="{BB962C8B-B14F-4D97-AF65-F5344CB8AC3E}">
        <p14:creationId xmlns:p14="http://schemas.microsoft.com/office/powerpoint/2010/main" val="1226482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6000">
        <p14:switch dir="r"/>
      </p:transition>
    </mc:Choice>
    <mc:Fallback>
      <p:transition spd="slow" advClick="0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szöveg látható&#10;&#10;Automatikusan generált leírás">
            <a:extLst>
              <a:ext uri="{FF2B5EF4-FFF2-40B4-BE49-F238E27FC236}">
                <a16:creationId xmlns:a16="http://schemas.microsoft.com/office/drawing/2014/main" id="{B945E65E-B92C-4C51-BFF3-8D934A17AE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 t="5334" r="10432" b="1846"/>
          <a:stretch/>
        </p:blipFill>
        <p:spPr>
          <a:xfrm>
            <a:off x="280522" y="930870"/>
            <a:ext cx="3682989" cy="53244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:a16="http://schemas.microsoft.com/office/drawing/2014/main" id="{C3638E44-C199-4885-8832-18396F7031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7" t="7179" r="14394" b="7486"/>
          <a:stretch/>
        </p:blipFill>
        <p:spPr>
          <a:xfrm>
            <a:off x="8538259" y="930870"/>
            <a:ext cx="3481253" cy="5229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Kép 10" descr="A képen szöveg, rajztábla látható&#10;&#10;Automatikusan generált leírás">
            <a:extLst>
              <a:ext uri="{FF2B5EF4-FFF2-40B4-BE49-F238E27FC236}">
                <a16:creationId xmlns:a16="http://schemas.microsoft.com/office/drawing/2014/main" id="{F9781EC5-B8FE-4A33-BBC2-9587748F9B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11" r="5510" b="24923"/>
          <a:stretch/>
        </p:blipFill>
        <p:spPr>
          <a:xfrm>
            <a:off x="4551440" y="2378077"/>
            <a:ext cx="3398890" cy="24300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03010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6000">
        <p14:switch dir="r"/>
      </p:transition>
    </mc:Choice>
    <mc:Fallback>
      <p:transition spd="slow" advClick="0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7EE5DBB9-EAC0-47EF-AFF1-27CEC16BD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945" y="135431"/>
            <a:ext cx="4759492" cy="6587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97E8CB6B-FC87-4BCF-985E-3D3D19AAC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67176"/>
            <a:ext cx="5517757" cy="3805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AC4B8C72-DA95-44AA-84F2-5C015312E32A}"/>
              </a:ext>
            </a:extLst>
          </p:cNvPr>
          <p:cNvSpPr txBox="1"/>
          <p:nvPr/>
        </p:nvSpPr>
        <p:spPr>
          <a:xfrm>
            <a:off x="5944274" y="417413"/>
            <a:ext cx="5817811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Szabó Panna</a:t>
            </a:r>
          </a:p>
          <a:p>
            <a:pPr lvl="0" algn="ctr"/>
            <a:r>
              <a:rPr lang="hu-HU" sz="3200" dirty="0">
                <a:solidFill>
                  <a:srgbClr val="7030A0"/>
                </a:solidFill>
              </a:rPr>
              <a:t>Tudásbajnokság</a:t>
            </a:r>
            <a:r>
              <a:rPr lang="hu-HU" sz="3200" dirty="0">
                <a:solidFill>
                  <a:srgbClr val="274FA4"/>
                </a:solidFill>
              </a:rPr>
              <a:t> </a:t>
            </a:r>
            <a:r>
              <a:rPr lang="hu-H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ARANY</a:t>
            </a:r>
            <a:r>
              <a:rPr lang="hu-HU" sz="3200" dirty="0">
                <a:solidFill>
                  <a:srgbClr val="274FA4"/>
                </a:solidFill>
              </a:rPr>
              <a:t> </a:t>
            </a:r>
            <a:r>
              <a:rPr lang="hu-HU" sz="3200" dirty="0">
                <a:solidFill>
                  <a:srgbClr val="7030A0"/>
                </a:solidFill>
              </a:rPr>
              <a:t>fokozata</a:t>
            </a:r>
          </a:p>
          <a:p>
            <a:pPr lvl="0" algn="ctr"/>
            <a:r>
              <a:rPr lang="hu-HU" sz="32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környezetismeret</a:t>
            </a:r>
            <a:r>
              <a:rPr lang="hu-HU" sz="3200" dirty="0">
                <a:solidFill>
                  <a:srgbClr val="7030A0"/>
                </a:solidFill>
              </a:rPr>
              <a:t> tantárgyból</a:t>
            </a:r>
          </a:p>
        </p:txBody>
      </p:sp>
    </p:spTree>
    <p:extLst>
      <p:ext uri="{BB962C8B-B14F-4D97-AF65-F5344CB8AC3E}">
        <p14:creationId xmlns:p14="http://schemas.microsoft.com/office/powerpoint/2010/main" val="183972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6000">
        <p14:switch dir="r"/>
      </p:transition>
    </mc:Choice>
    <mc:Fallback>
      <p:transition spd="slow" advClick="0" advTm="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 látható&#10;&#10;Automatikusan generált leírás">
            <a:extLst>
              <a:ext uri="{FF2B5EF4-FFF2-40B4-BE49-F238E27FC236}">
                <a16:creationId xmlns:a16="http://schemas.microsoft.com/office/drawing/2014/main" id="{6733EDDB-CC80-441D-84CF-611F46074B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" r="5761"/>
          <a:stretch/>
        </p:blipFill>
        <p:spPr>
          <a:xfrm>
            <a:off x="515972" y="1721716"/>
            <a:ext cx="5909712" cy="48123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7D8042B2-3BCB-45B5-8503-8749906A1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0373" y="154743"/>
            <a:ext cx="5015078" cy="6694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0144C5E4-5485-4554-B2B0-82DB3F990867}"/>
              </a:ext>
            </a:extLst>
          </p:cNvPr>
          <p:cNvSpPr/>
          <p:nvPr/>
        </p:nvSpPr>
        <p:spPr>
          <a:xfrm>
            <a:off x="1724209" y="323949"/>
            <a:ext cx="5021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Gulyás Borbála Sára</a:t>
            </a:r>
          </a:p>
          <a:p>
            <a:pPr algn="ctr"/>
            <a:r>
              <a:rPr lang="hu-HU" sz="3200" dirty="0">
                <a:solidFill>
                  <a:srgbClr val="7030A0"/>
                </a:solidFill>
              </a:rPr>
              <a:t>jégkorong</a:t>
            </a:r>
          </a:p>
        </p:txBody>
      </p:sp>
    </p:spTree>
    <p:extLst>
      <p:ext uri="{BB962C8B-B14F-4D97-AF65-F5344CB8AC3E}">
        <p14:creationId xmlns:p14="http://schemas.microsoft.com/office/powerpoint/2010/main" val="3778019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6000">
        <p14:switch dir="r"/>
      </p:transition>
    </mc:Choice>
    <mc:Fallback>
      <p:transition spd="slow" advClick="0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BDFAAAD2-6290-4854-8D34-9B6269DE8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430" y="160266"/>
            <a:ext cx="4903100" cy="6537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27710E9E-3E4D-4E91-87B2-748F7E180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8245" y="1378227"/>
            <a:ext cx="3639726" cy="5358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3D04A968-F760-490E-BF80-A0EC7B07BCF6}"/>
              </a:ext>
            </a:extLst>
          </p:cNvPr>
          <p:cNvSpPr txBox="1"/>
          <p:nvPr/>
        </p:nvSpPr>
        <p:spPr>
          <a:xfrm>
            <a:off x="6400800" y="0"/>
            <a:ext cx="4642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Kocsár Jázmin</a:t>
            </a:r>
          </a:p>
          <a:p>
            <a:pPr algn="ctr"/>
            <a:r>
              <a:rPr lang="hu-HU" sz="3200" dirty="0">
                <a:solidFill>
                  <a:srgbClr val="7030A0"/>
                </a:solidFill>
              </a:rPr>
              <a:t>Akrobatikus rock and roll</a:t>
            </a:r>
          </a:p>
        </p:txBody>
      </p:sp>
    </p:spTree>
    <p:extLst>
      <p:ext uri="{BB962C8B-B14F-4D97-AF65-F5344CB8AC3E}">
        <p14:creationId xmlns:p14="http://schemas.microsoft.com/office/powerpoint/2010/main" val="415326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6000">
        <p14:switch dir="r"/>
      </p:transition>
    </mc:Choice>
    <mc:Fallback>
      <p:transition spd="slow" advClick="0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EBF227BF-E62E-46D5-865F-C1973A35B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57546" y="148879"/>
            <a:ext cx="4075428" cy="6442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 descr="A képen szöveg, rajztábla látható&#10;&#10;Automatikusan generált leírás">
            <a:extLst>
              <a:ext uri="{FF2B5EF4-FFF2-40B4-BE49-F238E27FC236}">
                <a16:creationId xmlns:a16="http://schemas.microsoft.com/office/drawing/2014/main" id="{46EC7D4E-7D9D-4984-ABEF-698E6CEE60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0"/>
          <a:stretch/>
        </p:blipFill>
        <p:spPr>
          <a:xfrm rot="21073348">
            <a:off x="4496017" y="236902"/>
            <a:ext cx="3018024" cy="43107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:a16="http://schemas.microsoft.com/office/drawing/2014/main" id="{C0802B2F-41A0-4CB2-BEC0-D86DDD00BC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" t="5948" r="9243"/>
          <a:stretch/>
        </p:blipFill>
        <p:spPr>
          <a:xfrm rot="385519">
            <a:off x="5178029" y="2363037"/>
            <a:ext cx="2985123" cy="43415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280D4F2B-C6AE-4A30-8ABA-C9DC2530D6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172" y="1221879"/>
            <a:ext cx="4089005" cy="5369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D131D53C-2851-413A-9C60-E72713C15DBC}"/>
              </a:ext>
            </a:extLst>
          </p:cNvPr>
          <p:cNvSpPr txBox="1"/>
          <p:nvPr/>
        </p:nvSpPr>
        <p:spPr>
          <a:xfrm>
            <a:off x="570835" y="31872"/>
            <a:ext cx="3481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Hermann Dóra</a:t>
            </a:r>
          </a:p>
          <a:p>
            <a:pPr algn="ctr"/>
            <a:r>
              <a:rPr lang="hu-HU" sz="3200" dirty="0">
                <a:solidFill>
                  <a:srgbClr val="7030A0"/>
                </a:solidFill>
              </a:rPr>
              <a:t>szertorna</a:t>
            </a:r>
          </a:p>
        </p:txBody>
      </p:sp>
    </p:spTree>
    <p:extLst>
      <p:ext uri="{BB962C8B-B14F-4D97-AF65-F5344CB8AC3E}">
        <p14:creationId xmlns:p14="http://schemas.microsoft.com/office/powerpoint/2010/main" val="1537642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6000">
        <p14:switch dir="r"/>
      </p:transition>
    </mc:Choice>
    <mc:Fallback>
      <p:transition spd="slow" advClick="0" advTm="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FF5680C3-2587-4D85-92FB-6FD3E3D67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6330" y="463826"/>
            <a:ext cx="4414145" cy="5909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97BD4962-EF0B-4BB0-9720-6336E3434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84" y="487221"/>
            <a:ext cx="4645916" cy="5883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Kép 14" descr="A képen szöveg látható&#10;&#10;Automatikusan generált leírás">
            <a:extLst>
              <a:ext uri="{FF2B5EF4-FFF2-40B4-BE49-F238E27FC236}">
                <a16:creationId xmlns:a16="http://schemas.microsoft.com/office/drawing/2014/main" id="{7AAFD092-2C23-40F4-9378-B1FAA34DCB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" t="4719" r="11801" b="2974"/>
          <a:stretch/>
        </p:blipFill>
        <p:spPr>
          <a:xfrm>
            <a:off x="4801418" y="1803122"/>
            <a:ext cx="2855370" cy="41853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810943C1-96DB-42DF-85B0-7C0D2E7301AF}"/>
              </a:ext>
            </a:extLst>
          </p:cNvPr>
          <p:cNvSpPr txBox="1"/>
          <p:nvPr/>
        </p:nvSpPr>
        <p:spPr>
          <a:xfrm>
            <a:off x="4683401" y="278295"/>
            <a:ext cx="32219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Telenkai</a:t>
            </a:r>
            <a:r>
              <a:rPr lang="hu-HU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Kira</a:t>
            </a:r>
            <a:endParaRPr lang="hu-HU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u-HU" sz="3200" dirty="0" err="1">
                <a:solidFill>
                  <a:srgbClr val="7030A0"/>
                </a:solidFill>
              </a:rPr>
              <a:t>Challenge</a:t>
            </a:r>
            <a:r>
              <a:rPr lang="hu-HU" sz="3200" dirty="0">
                <a:solidFill>
                  <a:srgbClr val="7030A0"/>
                </a:solidFill>
              </a:rPr>
              <a:t> Aerobik</a:t>
            </a:r>
          </a:p>
        </p:txBody>
      </p:sp>
    </p:spTree>
    <p:extLst>
      <p:ext uri="{BB962C8B-B14F-4D97-AF65-F5344CB8AC3E}">
        <p14:creationId xmlns:p14="http://schemas.microsoft.com/office/powerpoint/2010/main" val="3845551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6000">
        <p14:switch dir="r"/>
      </p:transition>
    </mc:Choice>
    <mc:Fallback>
      <p:transition spd="slow" advClick="0" advTm="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90F14A2A-2875-4EE0-8FAA-C25F1EA64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80" y="235123"/>
            <a:ext cx="4616906" cy="6163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228B4201-929B-4316-880D-CC7233641A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" r="6878"/>
          <a:stretch/>
        </p:blipFill>
        <p:spPr>
          <a:xfrm>
            <a:off x="5074955" y="1757041"/>
            <a:ext cx="3082655" cy="44726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23446CA9-6938-4A2E-9244-1EDDDC5730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5478" y="227733"/>
            <a:ext cx="3448902" cy="6163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63752A05-D59A-4881-A804-D967E816E68C}"/>
              </a:ext>
            </a:extLst>
          </p:cNvPr>
          <p:cNvSpPr txBox="1"/>
          <p:nvPr/>
        </p:nvSpPr>
        <p:spPr>
          <a:xfrm>
            <a:off x="5247958" y="227732"/>
            <a:ext cx="27366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Rózsa Ádám</a:t>
            </a:r>
          </a:p>
          <a:p>
            <a:pPr algn="ctr"/>
            <a:r>
              <a:rPr lang="hu-HU" sz="3200" dirty="0">
                <a:solidFill>
                  <a:schemeClr val="accent1"/>
                </a:solidFill>
              </a:rPr>
              <a:t>jégkorong</a:t>
            </a:r>
          </a:p>
        </p:txBody>
      </p:sp>
    </p:spTree>
    <p:extLst>
      <p:ext uri="{BB962C8B-B14F-4D97-AF65-F5344CB8AC3E}">
        <p14:creationId xmlns:p14="http://schemas.microsoft.com/office/powerpoint/2010/main" val="3621306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6000">
        <p14:switch dir="r"/>
      </p:transition>
    </mc:Choice>
    <mc:Fallback>
      <p:transition spd="slow" advClick="0" advTm="6000">
        <p:fade/>
      </p:transition>
    </mc:Fallback>
  </mc:AlternateContent>
</p:sld>
</file>

<file path=ppt/theme/theme1.xml><?xml version="1.0" encoding="utf-8"?>
<a:theme xmlns:a="http://schemas.openxmlformats.org/drawingml/2006/main" name="Cseppecske">
  <a:themeElements>
    <a:clrScheme name="Cseppecske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Cseppecsk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seppecsk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Cseppecske</Template>
  <TotalTime>130</TotalTime>
  <Words>119</Words>
  <Application>Microsoft Office PowerPoint</Application>
  <PresentationFormat>Szélesvásznú</PresentationFormat>
  <Paragraphs>33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7" baseType="lpstr">
      <vt:lpstr>Arial</vt:lpstr>
      <vt:lpstr>Tw Cen MT</vt:lpstr>
      <vt:lpstr>Cseppecske</vt:lpstr>
      <vt:lpstr>Eredményeink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Zrínyi   Ilona   matematikaverseny  megyei   körzeti   fordulójának legeredményesebb   versenyzői: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Eredményeink</dc:title>
  <dc:creator>Ágnes Balogh</dc:creator>
  <cp:lastModifiedBy>Ágnes Balogh</cp:lastModifiedBy>
  <cp:revision>24</cp:revision>
  <dcterms:created xsi:type="dcterms:W3CDTF">2021-05-23T20:37:21Z</dcterms:created>
  <dcterms:modified xsi:type="dcterms:W3CDTF">2021-05-24T17:39:34Z</dcterms:modified>
</cp:coreProperties>
</file>