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096"/>
    <a:srgbClr val="F9CE8F"/>
    <a:srgbClr val="FFC9A7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63018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886084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43248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347087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69093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11924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256569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616424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957714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380225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71855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77A5F8B-A07A-4B51-B185-6705FC6F43BD}" type="datetimeFigureOut">
              <a:rPr lang="hu-HU" smtClean="0"/>
              <a:t>2021. 05. 25.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CDD2DEB4-6E2C-4466-B6FE-184E2E8895C2}" type="slidenum">
              <a:rPr lang="hu-HU" smtClean="0"/>
              <a:t>‹#›</a:t>
            </a:fld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33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57C224-6FC5-4806-A648-2572DD6DF8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cap="all" dirty="0"/>
              <a:t>Tehetségnap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BDB28B2-083C-406B-B517-ACCB1430BA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2.c osztály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485ED23-F6C9-412D-89F7-2DB354AEC032}"/>
              </a:ext>
            </a:extLst>
          </p:cNvPr>
          <p:cNvSpPr txBox="1"/>
          <p:nvPr/>
        </p:nvSpPr>
        <p:spPr>
          <a:xfrm>
            <a:off x="381000" y="6192344"/>
            <a:ext cx="192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2020-2021</a:t>
            </a:r>
          </a:p>
        </p:txBody>
      </p:sp>
      <p:pic>
        <p:nvPicPr>
          <p:cNvPr id="7170" name="Picture 2" descr="Gyerekek Stock vektorok, Gyerekek Jogdíjmentes illusztrációk |  Depositphotos®">
            <a:extLst>
              <a:ext uri="{FF2B5EF4-FFF2-40B4-BE49-F238E27FC236}">
                <a16:creationId xmlns:a16="http://schemas.microsoft.com/office/drawing/2014/main" id="{0977ED75-78C5-4986-B3A3-D8106EE2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20" y="1272209"/>
            <a:ext cx="9019760" cy="31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0781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715CC9A-DD6C-4169-B624-21B96A7828A2}"/>
              </a:ext>
            </a:extLst>
          </p:cNvPr>
          <p:cNvSpPr txBox="1"/>
          <p:nvPr/>
        </p:nvSpPr>
        <p:spPr>
          <a:xfrm>
            <a:off x="841801" y="638973"/>
            <a:ext cx="406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Cserhalmi Anna Lili: úszás</a:t>
            </a:r>
          </a:p>
        </p:txBody>
      </p:sp>
      <p:pic>
        <p:nvPicPr>
          <p:cNvPr id="6146" name="Picture 2" descr="Lehet, hogy egy kép erről: 1 személy, belső tér és medence">
            <a:extLst>
              <a:ext uri="{FF2B5EF4-FFF2-40B4-BE49-F238E27FC236}">
                <a16:creationId xmlns:a16="http://schemas.microsoft.com/office/drawing/2014/main" id="{993FE8D1-BFD7-4A8B-8CC6-ED3888028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7" y="1325219"/>
            <a:ext cx="3295503" cy="439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ehet, hogy egy kép erről: 1 személy, gyermek, álló és belső tér">
            <a:extLst>
              <a:ext uri="{FF2B5EF4-FFF2-40B4-BE49-F238E27FC236}">
                <a16:creationId xmlns:a16="http://schemas.microsoft.com/office/drawing/2014/main" id="{159C182B-53F8-4618-A55F-55B986BDD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03" y="519693"/>
            <a:ext cx="3295503" cy="439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A9DC72C-B5B8-4722-AAD0-EFDB59C04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6198" y="1974832"/>
            <a:ext cx="4394006" cy="3295504"/>
          </a:xfrm>
          <a:prstGeom prst="rect">
            <a:avLst/>
          </a:prstGeom>
        </p:spPr>
      </p:pic>
      <p:pic>
        <p:nvPicPr>
          <p:cNvPr id="6154" name="Picture 10" descr="Lehet, hogy egy kép erről: egy vagy több ember, vízfelület és belső tér">
            <a:extLst>
              <a:ext uri="{FF2B5EF4-FFF2-40B4-BE49-F238E27FC236}">
                <a16:creationId xmlns:a16="http://schemas.microsoft.com/office/drawing/2014/main" id="{2BD14330-AA45-4895-93D9-D87AD1261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87" y="2186607"/>
            <a:ext cx="3220279" cy="429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39456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41CFD7A-864C-4B20-B4C4-8EF08A1CB944}"/>
              </a:ext>
            </a:extLst>
          </p:cNvPr>
          <p:cNvSpPr txBox="1"/>
          <p:nvPr/>
        </p:nvSpPr>
        <p:spPr>
          <a:xfrm>
            <a:off x="583096" y="583091"/>
            <a:ext cx="416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/>
              <a:t>Harman</a:t>
            </a:r>
            <a:r>
              <a:rPr lang="hu-HU" sz="2800" dirty="0"/>
              <a:t> Antal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BA2A1FE-284E-4A11-873E-BA9362406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6261" y="2377938"/>
            <a:ext cx="4817165" cy="361287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D67A08C-82A9-4771-BA94-525DC139C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7" y="2524538"/>
            <a:ext cx="4178094" cy="406841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FE29251-25D5-47FA-8ECD-585180364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18" y="960542"/>
            <a:ext cx="4508052" cy="36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416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103908A-B60C-46C4-8E2B-EBEAB137FEFF}"/>
              </a:ext>
            </a:extLst>
          </p:cNvPr>
          <p:cNvSpPr txBox="1"/>
          <p:nvPr/>
        </p:nvSpPr>
        <p:spPr>
          <a:xfrm>
            <a:off x="477078" y="596348"/>
            <a:ext cx="459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Demeter Ádám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061595A-AEA2-461B-8053-8BD4C7D4E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5" y="1861694"/>
            <a:ext cx="3478962" cy="463861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9082E7A-69AC-4DC3-A661-86553634E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72" y="547652"/>
            <a:ext cx="3240157" cy="576269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C2AFF06-CA7F-44BA-954E-7B68788C0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54" y="1861694"/>
            <a:ext cx="3959327" cy="39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0308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B822356-E021-4300-9C2E-9C00CD3E6674}"/>
              </a:ext>
            </a:extLst>
          </p:cNvPr>
          <p:cNvSpPr txBox="1"/>
          <p:nvPr/>
        </p:nvSpPr>
        <p:spPr>
          <a:xfrm>
            <a:off x="357809" y="645923"/>
            <a:ext cx="507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Nagy Linett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DECC355-EA25-4A10-87F5-A2079D0CE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9" b="8018"/>
          <a:stretch/>
        </p:blipFill>
        <p:spPr>
          <a:xfrm>
            <a:off x="357809" y="1591375"/>
            <a:ext cx="3549581" cy="486538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300E6DF-B068-497D-B0B4-0346F4898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59" y="990480"/>
            <a:ext cx="3649038" cy="486538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1C70080-AA13-48CC-94FA-E660716C7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r="4938"/>
          <a:stretch/>
        </p:blipFill>
        <p:spPr>
          <a:xfrm rot="5400000">
            <a:off x="7283072" y="1830096"/>
            <a:ext cx="5287618" cy="39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4259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yelvÉSZ – Bendegúz – Gyermek- és Ifjúsági Akadémia">
            <a:extLst>
              <a:ext uri="{FF2B5EF4-FFF2-40B4-BE49-F238E27FC236}">
                <a16:creationId xmlns:a16="http://schemas.microsoft.com/office/drawing/2014/main" id="{1DBACE5C-F6BF-4464-B316-368DAE41D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40" y="255835"/>
            <a:ext cx="2924994" cy="36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yelvÉSZ 2021 – Bendegúz – Gyermek- és Ifjúsági Akadémia">
            <a:extLst>
              <a:ext uri="{FF2B5EF4-FFF2-40B4-BE49-F238E27FC236}">
                <a16:creationId xmlns:a16="http://schemas.microsoft.com/office/drawing/2014/main" id="{896E7CD3-52E8-473F-AF95-B77AB0C4F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471054"/>
            <a:ext cx="2857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4D3DC87-D3FF-4AE4-9CF4-3B0F0608FAC3}"/>
              </a:ext>
            </a:extLst>
          </p:cNvPr>
          <p:cNvSpPr txBox="1"/>
          <p:nvPr/>
        </p:nvSpPr>
        <p:spPr>
          <a:xfrm>
            <a:off x="1746802" y="1395930"/>
            <a:ext cx="641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megyei döntő: </a:t>
            </a:r>
            <a:r>
              <a:rPr lang="hu-HU" sz="2000" dirty="0" err="1"/>
              <a:t>Glant</a:t>
            </a:r>
            <a:r>
              <a:rPr lang="hu-HU" sz="2000" dirty="0"/>
              <a:t> Olívia, Mándy Gergő, Kovács Benedek</a:t>
            </a:r>
          </a:p>
          <a:p>
            <a:r>
              <a:rPr lang="hu-HU" sz="2000" b="1" dirty="0"/>
              <a:t>országos döntőbe került: </a:t>
            </a:r>
            <a:r>
              <a:rPr lang="hu-HU" sz="2000" dirty="0"/>
              <a:t>Kovács Benedek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6E4C9A2-987B-48A1-AB0E-19590852C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0153" y="2746085"/>
            <a:ext cx="4415183" cy="331138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13B346D-9C2C-4866-8F91-E79D798B7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8134" y="2746085"/>
            <a:ext cx="4415182" cy="33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6540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ndegúz – Gyermek- és Ifjúsági Akadémia – … egy újabb WordPress honlap…">
            <a:extLst>
              <a:ext uri="{FF2B5EF4-FFF2-40B4-BE49-F238E27FC236}">
                <a16:creationId xmlns:a16="http://schemas.microsoft.com/office/drawing/2014/main" id="{A6D93B2C-2E73-4233-95AD-1A6F5CCBD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28" y="381963"/>
            <a:ext cx="2857472" cy="28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ndegúz Tudásbajnokság">
            <a:extLst>
              <a:ext uri="{FF2B5EF4-FFF2-40B4-BE49-F238E27FC236}">
                <a16:creationId xmlns:a16="http://schemas.microsoft.com/office/drawing/2014/main" id="{3FF52950-B8C7-4DA2-BA5C-8B7029EAE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9"/>
          <a:stretch/>
        </p:blipFill>
        <p:spPr bwMode="auto">
          <a:xfrm>
            <a:off x="145773" y="381963"/>
            <a:ext cx="4700588" cy="109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396367D-84E9-4188-AC18-513910DAE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61" y="2749106"/>
            <a:ext cx="4814955" cy="361121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796F54B-7A9A-4D71-81E7-B2F7087D9F37}"/>
              </a:ext>
            </a:extLst>
          </p:cNvPr>
          <p:cNvSpPr txBox="1"/>
          <p:nvPr/>
        </p:nvSpPr>
        <p:spPr>
          <a:xfrm>
            <a:off x="419152" y="1654385"/>
            <a:ext cx="85628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megyei döntő: </a:t>
            </a:r>
          </a:p>
          <a:p>
            <a:r>
              <a:rPr lang="hu-HU" sz="2000" dirty="0"/>
              <a:t>Beke Panna: matematika 1. hely, olvasás, szövegértés 4. hely </a:t>
            </a:r>
          </a:p>
          <a:p>
            <a:r>
              <a:rPr lang="hu-HU" sz="2000" dirty="0"/>
              <a:t>Király Laura: matematika 1. hely</a:t>
            </a:r>
          </a:p>
          <a:p>
            <a:r>
              <a:rPr lang="hu-HU" sz="2000" dirty="0"/>
              <a:t>Gombos Fruzsina: magyar nyelv 1. hely</a:t>
            </a:r>
          </a:p>
          <a:p>
            <a:r>
              <a:rPr lang="hu-HU" sz="2000" dirty="0" err="1"/>
              <a:t>Glant</a:t>
            </a:r>
            <a:r>
              <a:rPr lang="hu-HU" sz="2000" dirty="0"/>
              <a:t> Olívia: angol 4. hely</a:t>
            </a:r>
          </a:p>
          <a:p>
            <a:endParaRPr lang="hu-HU" sz="2000" dirty="0"/>
          </a:p>
          <a:p>
            <a:r>
              <a:rPr lang="hu-HU" sz="2000" b="1" dirty="0"/>
              <a:t>országos döntőbe kerültek:</a:t>
            </a:r>
          </a:p>
          <a:p>
            <a:r>
              <a:rPr lang="hu-HU" sz="2000" dirty="0"/>
              <a:t>Gombos Fruzsina: magyar nyelv </a:t>
            </a:r>
          </a:p>
          <a:p>
            <a:r>
              <a:rPr lang="hu-HU" sz="2000" dirty="0"/>
              <a:t>Beke Panna: matematika</a:t>
            </a:r>
          </a:p>
          <a:p>
            <a:r>
              <a:rPr lang="hu-HU" sz="2000" dirty="0"/>
              <a:t>Király Laura: matematika</a:t>
            </a:r>
          </a:p>
        </p:txBody>
      </p:sp>
    </p:spTree>
    <p:extLst>
      <p:ext uri="{BB962C8B-B14F-4D97-AF65-F5344CB8AC3E}">
        <p14:creationId xmlns:p14="http://schemas.microsoft.com/office/powerpoint/2010/main" val="343064096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talmas siker a Zrínyi Ilona Matematikaverseny országos döntőjén | Patrona  Hungariae">
            <a:extLst>
              <a:ext uri="{FF2B5EF4-FFF2-40B4-BE49-F238E27FC236}">
                <a16:creationId xmlns:a16="http://schemas.microsoft.com/office/drawing/2014/main" id="{71C66A96-2BBA-4D6B-8035-979C4D2E7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207" y="2860799"/>
            <a:ext cx="2574221" cy="36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331E2C6-18B8-4150-9353-288E9340440C}"/>
              </a:ext>
            </a:extLst>
          </p:cNvPr>
          <p:cNvSpPr txBox="1"/>
          <p:nvPr/>
        </p:nvSpPr>
        <p:spPr>
          <a:xfrm>
            <a:off x="516835" y="450574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Zrínyi Ilona Matematikaverseny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6A4A335-BA6F-4808-B16D-A42E9329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7" y="2029224"/>
            <a:ext cx="5976730" cy="448254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9FB3056-B955-4E1A-A48A-7CAA5DA8A8C9}"/>
              </a:ext>
            </a:extLst>
          </p:cNvPr>
          <p:cNvSpPr txBox="1"/>
          <p:nvPr/>
        </p:nvSpPr>
        <p:spPr>
          <a:xfrm>
            <a:off x="516835" y="1073427"/>
            <a:ext cx="10601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Gombos Fruzsina, Beke Panna, Nagy Zsófia, Király Laura, Mándy Gergő, Sebestyén Marcell, Parádi Kende, Pocsai Anna Inez, Majos Boglárka, </a:t>
            </a:r>
            <a:r>
              <a:rPr lang="hu-HU" sz="2000" dirty="0" err="1"/>
              <a:t>Glant</a:t>
            </a:r>
            <a:r>
              <a:rPr lang="hu-HU" sz="2000" dirty="0"/>
              <a:t> Olívia, Kovács Benedek, Győrfi Milán </a:t>
            </a:r>
          </a:p>
        </p:txBody>
      </p:sp>
    </p:spTree>
    <p:extLst>
      <p:ext uri="{BB962C8B-B14F-4D97-AF65-F5344CB8AC3E}">
        <p14:creationId xmlns:p14="http://schemas.microsoft.com/office/powerpoint/2010/main" val="180753702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mzetközi Kenguru Matematika Verseny 2020 - Kálvin Téri Általános Iskola">
            <a:extLst>
              <a:ext uri="{FF2B5EF4-FFF2-40B4-BE49-F238E27FC236}">
                <a16:creationId xmlns:a16="http://schemas.microsoft.com/office/drawing/2014/main" id="{6A0DB7FC-142A-47D2-AA85-F0D904263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20" y="4330147"/>
            <a:ext cx="2277718" cy="22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C06E8D9-9174-473F-B64E-5DA5FB45B240}"/>
              </a:ext>
            </a:extLst>
          </p:cNvPr>
          <p:cNvSpPr txBox="1"/>
          <p:nvPr/>
        </p:nvSpPr>
        <p:spPr>
          <a:xfrm>
            <a:off x="463826" y="516835"/>
            <a:ext cx="654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Nemzetközi Kenguru Matematikaverseny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376786-70A8-401F-8A4F-2981195FD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76" y="1764196"/>
            <a:ext cx="6458226" cy="484366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75212D1-2479-49E8-BCCB-4ECE0ACCAF1D}"/>
              </a:ext>
            </a:extLst>
          </p:cNvPr>
          <p:cNvSpPr txBox="1"/>
          <p:nvPr/>
        </p:nvSpPr>
        <p:spPr>
          <a:xfrm>
            <a:off x="862221" y="1406355"/>
            <a:ext cx="348532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Demeter Ádám, </a:t>
            </a:r>
          </a:p>
          <a:p>
            <a:r>
              <a:rPr lang="hu-HU" sz="2000" dirty="0"/>
              <a:t>Parádi Kende, </a:t>
            </a:r>
          </a:p>
          <a:p>
            <a:r>
              <a:rPr lang="hu-HU" sz="2000" dirty="0"/>
              <a:t>Gombos Fruzsina,</a:t>
            </a:r>
          </a:p>
          <a:p>
            <a:r>
              <a:rPr lang="hu-HU" sz="2000" dirty="0"/>
              <a:t> Nagy Zsófia, </a:t>
            </a:r>
          </a:p>
          <a:p>
            <a:r>
              <a:rPr lang="hu-HU" sz="2000" dirty="0"/>
              <a:t>Cserhalmi Anna Lili, </a:t>
            </a:r>
          </a:p>
          <a:p>
            <a:r>
              <a:rPr lang="hu-HU" sz="2000" dirty="0"/>
              <a:t>Király Laura, </a:t>
            </a:r>
          </a:p>
          <a:p>
            <a:r>
              <a:rPr lang="hu-HU" sz="2000" dirty="0"/>
              <a:t>Mándy Gergő, </a:t>
            </a:r>
          </a:p>
          <a:p>
            <a:r>
              <a:rPr lang="hu-HU" sz="2000" dirty="0"/>
              <a:t>Beke Panna, </a:t>
            </a:r>
          </a:p>
          <a:p>
            <a:r>
              <a:rPr lang="hu-HU" sz="2000" dirty="0"/>
              <a:t>Major Boglárka, </a:t>
            </a:r>
          </a:p>
          <a:p>
            <a:r>
              <a:rPr lang="hu-HU" sz="2000" dirty="0" err="1"/>
              <a:t>Glant</a:t>
            </a:r>
            <a:r>
              <a:rPr lang="hu-HU" sz="2000" dirty="0"/>
              <a:t> Olívia, </a:t>
            </a:r>
          </a:p>
          <a:p>
            <a:r>
              <a:rPr lang="hu-HU" sz="2000" dirty="0"/>
              <a:t>Deák </a:t>
            </a:r>
            <a:r>
              <a:rPr lang="hu-HU" sz="2000" dirty="0" err="1"/>
              <a:t>Alíz</a:t>
            </a:r>
            <a:r>
              <a:rPr lang="hu-HU" sz="2000" dirty="0"/>
              <a:t>,</a:t>
            </a:r>
          </a:p>
          <a:p>
            <a:r>
              <a:rPr lang="hu-HU" sz="2000" dirty="0"/>
              <a:t>Kovács Benedek, </a:t>
            </a:r>
          </a:p>
          <a:p>
            <a:r>
              <a:rPr lang="hu-HU" sz="2000" dirty="0"/>
              <a:t>Győrfi Milán</a:t>
            </a:r>
          </a:p>
        </p:txBody>
      </p:sp>
    </p:spTree>
    <p:extLst>
      <p:ext uri="{BB962C8B-B14F-4D97-AF65-F5344CB8AC3E}">
        <p14:creationId xmlns:p14="http://schemas.microsoft.com/office/powerpoint/2010/main" val="29426136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C554DDC-E4E1-46C4-B815-985C361112B3}"/>
              </a:ext>
            </a:extLst>
          </p:cNvPr>
          <p:cNvSpPr txBox="1"/>
          <p:nvPr/>
        </p:nvSpPr>
        <p:spPr>
          <a:xfrm>
            <a:off x="949113" y="777438"/>
            <a:ext cx="406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Király Laura: aerobik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5A0D188-77B8-44DB-B4B0-FC2FE3D0A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9" y="524660"/>
            <a:ext cx="3426641" cy="514317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C9572CD-6E33-4AD6-A251-7A0DD3D88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123" y="365635"/>
            <a:ext cx="2638350" cy="3960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061729B-D2F7-4DE8-A64B-D768A0D5B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16" y="2532365"/>
            <a:ext cx="2638351" cy="39600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F2A57F3F-1D4C-48B9-BBF7-427D88ADB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071" y="2288302"/>
            <a:ext cx="4684852" cy="35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654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0B2F804-012D-4E3B-9537-319238FFDD80}"/>
              </a:ext>
            </a:extLst>
          </p:cNvPr>
          <p:cNvSpPr txBox="1"/>
          <p:nvPr/>
        </p:nvSpPr>
        <p:spPr>
          <a:xfrm>
            <a:off x="503582" y="675862"/>
            <a:ext cx="3843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Major Boglárka: aerobik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6C5E10D-C309-4468-975F-74C8F62A7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 b="7826"/>
          <a:stretch/>
        </p:blipFill>
        <p:spPr>
          <a:xfrm>
            <a:off x="384313" y="1331604"/>
            <a:ext cx="3697355" cy="530926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753BFD3-B8D4-44F8-857F-2CCF93EC9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32" y="421692"/>
            <a:ext cx="5355186" cy="356454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3970D35-5095-419A-B685-AEA880DB7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54" y="2862470"/>
            <a:ext cx="4396807" cy="32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4712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C75A641-8AEA-408D-BE4B-D0DDF4EB88EE}"/>
              </a:ext>
            </a:extLst>
          </p:cNvPr>
          <p:cNvSpPr txBox="1"/>
          <p:nvPr/>
        </p:nvSpPr>
        <p:spPr>
          <a:xfrm>
            <a:off x="357809" y="49033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Győrfi Milán: torna</a:t>
            </a:r>
          </a:p>
        </p:txBody>
      </p:sp>
      <p:pic>
        <p:nvPicPr>
          <p:cNvPr id="5122" name="Picture 2" descr="Nincs elérhető leírás.">
            <a:extLst>
              <a:ext uri="{FF2B5EF4-FFF2-40B4-BE49-F238E27FC236}">
                <a16:creationId xmlns:a16="http://schemas.microsoft.com/office/drawing/2014/main" id="{42CC6929-F86B-4EC1-B0E8-8F46DDAC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3" y="1192920"/>
            <a:ext cx="3114259" cy="467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5D0C6C9-4CA5-45B7-A197-54CDB4DB9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22" y="2875722"/>
            <a:ext cx="4826927" cy="3620196"/>
          </a:xfrm>
          <a:prstGeom prst="rect">
            <a:avLst/>
          </a:prstGeom>
        </p:spPr>
      </p:pic>
      <p:pic>
        <p:nvPicPr>
          <p:cNvPr id="5124" name="Picture 4" descr="Nincs elérhető leírás.">
            <a:extLst>
              <a:ext uri="{FF2B5EF4-FFF2-40B4-BE49-F238E27FC236}">
                <a16:creationId xmlns:a16="http://schemas.microsoft.com/office/drawing/2014/main" id="{81FF92E7-4E98-49DF-B4F5-21908E50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14" y="490330"/>
            <a:ext cx="4077867" cy="271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incs elérhető leírás.">
            <a:extLst>
              <a:ext uri="{FF2B5EF4-FFF2-40B4-BE49-F238E27FC236}">
                <a16:creationId xmlns:a16="http://schemas.microsoft.com/office/drawing/2014/main" id="{0DC0CA13-0A7F-4379-9873-A73FB3E7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53" y="1013550"/>
            <a:ext cx="4032151" cy="26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8065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DFBCB2C-C018-4483-AEEC-BCCA55EAD438}"/>
              </a:ext>
            </a:extLst>
          </p:cNvPr>
          <p:cNvSpPr txBox="1"/>
          <p:nvPr/>
        </p:nvSpPr>
        <p:spPr>
          <a:xfrm>
            <a:off x="344556" y="357809"/>
            <a:ext cx="551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Mándy Gergő: torna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A71C9C7-7575-4B2F-9203-D854AD8EB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r="8587"/>
          <a:stretch/>
        </p:blipFill>
        <p:spPr>
          <a:xfrm>
            <a:off x="749461" y="2902227"/>
            <a:ext cx="5346539" cy="359796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F12CA37-7837-45FB-BDCE-E4F4EB221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8406"/>
          <a:stretch/>
        </p:blipFill>
        <p:spPr>
          <a:xfrm>
            <a:off x="7771778" y="881029"/>
            <a:ext cx="3857625" cy="569843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CD35E74-FD94-4ECD-9D90-85DC41C7F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61" y="881029"/>
            <a:ext cx="4114177" cy="30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10099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90</TotalTime>
  <Words>188</Words>
  <Application>Microsoft Office PowerPoint</Application>
  <PresentationFormat>Szélesvásznú</PresentationFormat>
  <Paragraphs>39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Tw Cen MT</vt:lpstr>
      <vt:lpstr>Tw Cen MT Condensed</vt:lpstr>
      <vt:lpstr>Wingdings 3</vt:lpstr>
      <vt:lpstr>Integrál</vt:lpstr>
      <vt:lpstr>Tehetségnap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Tehetségnap</dc:title>
  <dc:creator>Adam Berki</dc:creator>
  <cp:lastModifiedBy>Brom72@sulid.hu</cp:lastModifiedBy>
  <cp:revision>16</cp:revision>
  <dcterms:created xsi:type="dcterms:W3CDTF">2021-05-22T14:23:34Z</dcterms:created>
  <dcterms:modified xsi:type="dcterms:W3CDTF">2021-05-25T13:39:55Z</dcterms:modified>
</cp:coreProperties>
</file>