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231E-DE65-4F7B-8D6A-7666447D68B3}" type="datetimeFigureOut">
              <a:rPr lang="hu-HU" smtClean="0"/>
              <a:t>2021. 05. 26.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88FF-A906-4646-9FEA-EBD5C62E538F}" type="slidenum">
              <a:rPr lang="hu-HU" smtClean="0"/>
              <a:t>‹#›</a:t>
            </a:fld>
            <a:endParaRPr lang="hu-H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7486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231E-DE65-4F7B-8D6A-7666447D68B3}" type="datetimeFigureOut">
              <a:rPr lang="hu-HU" smtClean="0"/>
              <a:t>2021. 05. 26.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88FF-A906-4646-9FEA-EBD5C62E5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545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231E-DE65-4F7B-8D6A-7666447D68B3}" type="datetimeFigureOut">
              <a:rPr lang="hu-HU" smtClean="0"/>
              <a:t>2021. 05. 26.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88FF-A906-4646-9FEA-EBD5C62E5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3720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231E-DE65-4F7B-8D6A-7666447D68B3}" type="datetimeFigureOut">
              <a:rPr lang="hu-HU" smtClean="0"/>
              <a:t>2021. 05. 26.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88FF-A906-4646-9FEA-EBD5C62E538F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6950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231E-DE65-4F7B-8D6A-7666447D68B3}" type="datetimeFigureOut">
              <a:rPr lang="hu-HU" smtClean="0"/>
              <a:t>2021. 05. 26.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88FF-A906-4646-9FEA-EBD5C62E5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3456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231E-DE65-4F7B-8D6A-7666447D68B3}" type="datetimeFigureOut">
              <a:rPr lang="hu-HU" smtClean="0"/>
              <a:t>2021. 05. 26.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88FF-A906-4646-9FEA-EBD5C62E538F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94478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231E-DE65-4F7B-8D6A-7666447D68B3}" type="datetimeFigureOut">
              <a:rPr lang="hu-HU" smtClean="0"/>
              <a:t>2021. 05. 26.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88FF-A906-4646-9FEA-EBD5C62E5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4116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231E-DE65-4F7B-8D6A-7666447D68B3}" type="datetimeFigureOut">
              <a:rPr lang="hu-HU" smtClean="0"/>
              <a:t>2021. 05. 26.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88FF-A906-4646-9FEA-EBD5C62E5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6821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231E-DE65-4F7B-8D6A-7666447D68B3}" type="datetimeFigureOut">
              <a:rPr lang="hu-HU" smtClean="0"/>
              <a:t>2021. 05. 26.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88FF-A906-4646-9FEA-EBD5C62E5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3193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231E-DE65-4F7B-8D6A-7666447D68B3}" type="datetimeFigureOut">
              <a:rPr lang="hu-HU" smtClean="0"/>
              <a:t>2021. 05. 26.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88FF-A906-4646-9FEA-EBD5C62E5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8165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231E-DE65-4F7B-8D6A-7666447D68B3}" type="datetimeFigureOut">
              <a:rPr lang="hu-HU" smtClean="0"/>
              <a:t>2021. 05. 26.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88FF-A906-4646-9FEA-EBD5C62E5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9011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231E-DE65-4F7B-8D6A-7666447D68B3}" type="datetimeFigureOut">
              <a:rPr lang="hu-HU" smtClean="0"/>
              <a:t>2021. 05. 26.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88FF-A906-4646-9FEA-EBD5C62E5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281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231E-DE65-4F7B-8D6A-7666447D68B3}" type="datetimeFigureOut">
              <a:rPr lang="hu-HU" smtClean="0"/>
              <a:t>2021. 05. 26.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88FF-A906-4646-9FEA-EBD5C62E5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793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231E-DE65-4F7B-8D6A-7666447D68B3}" type="datetimeFigureOut">
              <a:rPr lang="hu-HU" smtClean="0"/>
              <a:t>2021. 05. 26.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88FF-A906-4646-9FEA-EBD5C62E5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7263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231E-DE65-4F7B-8D6A-7666447D68B3}" type="datetimeFigureOut">
              <a:rPr lang="hu-HU" smtClean="0"/>
              <a:t>2021. 05. 26.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88FF-A906-4646-9FEA-EBD5C62E5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2970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231E-DE65-4F7B-8D6A-7666447D68B3}" type="datetimeFigureOut">
              <a:rPr lang="hu-HU" smtClean="0"/>
              <a:t>2021. 05. 26.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88FF-A906-4646-9FEA-EBD5C62E5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2706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231E-DE65-4F7B-8D6A-7666447D68B3}" type="datetimeFigureOut">
              <a:rPr lang="hu-HU" smtClean="0"/>
              <a:t>2021. 05. 26.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88FF-A906-4646-9FEA-EBD5C62E5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1001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437231E-DE65-4F7B-8D6A-7666447D68B3}" type="datetimeFigureOut">
              <a:rPr lang="hu-HU" smtClean="0"/>
              <a:t>2021. 05. 26.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21A88FF-A906-4646-9FEA-EBD5C62E5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47999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CC35692-82B7-45BC-9F93-3191C53BB6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308670EC-46BF-4ADD-AE6D-68FC03CBCC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0CDF99A7-EF2A-48D2-B069-B41AB2F5D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826231"/>
      </p:ext>
    </p:extLst>
  </p:cSld>
  <p:clrMapOvr>
    <a:masterClrMapping/>
  </p:clrMapOvr>
</p:sld>
</file>

<file path=ppt/theme/theme1.xml><?xml version="1.0" encoding="utf-8"?>
<a:theme xmlns:a="http://schemas.openxmlformats.org/drawingml/2006/main" name="Szelet">
  <a:themeElements>
    <a:clrScheme name="Szele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zele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ele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</TotalTime>
  <Words>0</Words>
  <Application>Microsoft Office PowerPoint</Application>
  <PresentationFormat>Szélesvásznú</PresentationFormat>
  <Paragraphs>0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Szelet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Brom72@sulid.hu</dc:creator>
  <cp:lastModifiedBy>Brom72@sulid.hu</cp:lastModifiedBy>
  <cp:revision>1</cp:revision>
  <dcterms:created xsi:type="dcterms:W3CDTF">2021-05-26T15:21:54Z</dcterms:created>
  <dcterms:modified xsi:type="dcterms:W3CDTF">2021-05-26T15:23:37Z</dcterms:modified>
</cp:coreProperties>
</file>