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51012" y="609600"/>
            <a:ext cx="8676222" cy="2946399"/>
          </a:xfrm>
        </p:spPr>
        <p:txBody>
          <a:bodyPr>
            <a:normAutofit/>
          </a:bodyPr>
          <a:lstStyle/>
          <a:p>
            <a:r>
              <a:rPr lang="hu-HU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1. C osztály</a:t>
            </a:r>
            <a:br>
              <a:rPr lang="hu-HU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</a:br>
            <a:br>
              <a:rPr lang="hu-HU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</a:br>
            <a:r>
              <a:rPr lang="hu-HU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versenyeredményei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51012" y="5023556"/>
            <a:ext cx="8676222" cy="767644"/>
          </a:xfrm>
        </p:spPr>
        <p:txBody>
          <a:bodyPr>
            <a:normAutofit/>
          </a:bodyPr>
          <a:lstStyle/>
          <a:p>
            <a:r>
              <a:rPr lang="hu-HU" sz="40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2020/2021-es tanév</a:t>
            </a:r>
          </a:p>
        </p:txBody>
      </p:sp>
    </p:spTree>
    <p:extLst>
      <p:ext uri="{BB962C8B-B14F-4D97-AF65-F5344CB8AC3E}">
        <p14:creationId xmlns:p14="http://schemas.microsoft.com/office/powerpoint/2010/main" val="28795003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237067"/>
            <a:ext cx="9905998" cy="1106311"/>
          </a:xfrm>
        </p:spPr>
        <p:txBody>
          <a:bodyPr>
            <a:normAutofit/>
          </a:bodyPr>
          <a:lstStyle/>
          <a:p>
            <a:pPr algn="ctr"/>
            <a:r>
              <a:rPr lang="hu-HU" sz="4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Gombos Gréta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6" t="4893" r="2376" b="3364"/>
          <a:stretch/>
        </p:blipFill>
        <p:spPr>
          <a:xfrm>
            <a:off x="2856089" y="1629542"/>
            <a:ext cx="6807200" cy="48164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106891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Gombos Gréta</a:t>
            </a:r>
            <a:endParaRPr lang="hu-HU" sz="4800" dirty="0"/>
          </a:p>
        </p:txBody>
      </p:sp>
      <p:graphicFrame>
        <p:nvGraphicFramePr>
          <p:cNvPr id="4" name="Tartalom helye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296629"/>
              </p:ext>
            </p:extLst>
          </p:nvPr>
        </p:nvGraphicFramePr>
        <p:xfrm>
          <a:off x="6818313" y="101210"/>
          <a:ext cx="4696354" cy="6639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18313" y="101210"/>
                        <a:ext cx="4696354" cy="6639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48723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Gombos Gréta</a:t>
            </a:r>
            <a:endParaRPr lang="hu-HU" sz="4800" dirty="0"/>
          </a:p>
        </p:txBody>
      </p:sp>
      <p:graphicFrame>
        <p:nvGraphicFramePr>
          <p:cNvPr id="4" name="Tartalom helye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263541"/>
              </p:ext>
            </p:extLst>
          </p:nvPr>
        </p:nvGraphicFramePr>
        <p:xfrm>
          <a:off x="6795911" y="154736"/>
          <a:ext cx="4741333" cy="6703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95911" y="154736"/>
                        <a:ext cx="4741333" cy="6703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573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248356"/>
            <a:ext cx="9905998" cy="1309511"/>
          </a:xfrm>
        </p:spPr>
        <p:txBody>
          <a:bodyPr>
            <a:normAutofit/>
          </a:bodyPr>
          <a:lstStyle/>
          <a:p>
            <a:pPr algn="ctr"/>
            <a:r>
              <a:rPr lang="hu-HU" sz="4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Márta Flóra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9" t="14363" r="4372" b="47697"/>
          <a:stretch/>
        </p:blipFill>
        <p:spPr>
          <a:xfrm>
            <a:off x="2404533" y="1557867"/>
            <a:ext cx="7123289" cy="51940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313187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91822"/>
          </a:xfrm>
        </p:spPr>
        <p:txBody>
          <a:bodyPr>
            <a:normAutofit/>
          </a:bodyPr>
          <a:lstStyle/>
          <a:p>
            <a:pPr algn="ctr"/>
            <a:r>
              <a:rPr lang="hu-HU" sz="4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Farkas Kristóf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t="20867" r="-584" b="23487"/>
          <a:stretch/>
        </p:blipFill>
        <p:spPr>
          <a:xfrm>
            <a:off x="2384333" y="2243666"/>
            <a:ext cx="7420158" cy="43603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14635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14400"/>
          </a:xfrm>
        </p:spPr>
        <p:txBody>
          <a:bodyPr>
            <a:normAutofit/>
          </a:bodyPr>
          <a:lstStyle/>
          <a:p>
            <a:pPr algn="ctr"/>
            <a:r>
              <a:rPr lang="hu-HU" sz="48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Várhidi</a:t>
            </a:r>
            <a:r>
              <a:rPr lang="hu-HU" sz="4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 Ábel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534" y="1955766"/>
            <a:ext cx="7134578" cy="47028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023968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316089"/>
            <a:ext cx="9905998" cy="925690"/>
          </a:xfrm>
        </p:spPr>
        <p:txBody>
          <a:bodyPr>
            <a:normAutofit/>
          </a:bodyPr>
          <a:lstStyle/>
          <a:p>
            <a:pPr algn="ctr"/>
            <a:r>
              <a:rPr lang="hu-HU" sz="48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Abari</a:t>
            </a:r>
            <a:r>
              <a:rPr lang="hu-HU" sz="4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 Nóra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8" t="41825" r="3314" b="22041"/>
          <a:stretch/>
        </p:blipFill>
        <p:spPr>
          <a:xfrm>
            <a:off x="2404533" y="1591733"/>
            <a:ext cx="7032977" cy="49263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540025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282222"/>
            <a:ext cx="9905998" cy="1185335"/>
          </a:xfrm>
        </p:spPr>
        <p:txBody>
          <a:bodyPr>
            <a:normAutofit/>
          </a:bodyPr>
          <a:lstStyle/>
          <a:p>
            <a:pPr algn="ctr"/>
            <a:r>
              <a:rPr lang="hu-HU" sz="48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Korhut</a:t>
            </a:r>
            <a:r>
              <a:rPr lang="hu-HU" sz="4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 Márton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7136" r="3433" b="43361"/>
          <a:stretch/>
        </p:blipFill>
        <p:spPr>
          <a:xfrm>
            <a:off x="2246489" y="1693333"/>
            <a:ext cx="7631289" cy="49258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61642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8055" y="270933"/>
            <a:ext cx="9905998" cy="903111"/>
          </a:xfrm>
        </p:spPr>
        <p:txBody>
          <a:bodyPr>
            <a:normAutofit/>
          </a:bodyPr>
          <a:lstStyle/>
          <a:p>
            <a:pPr algn="ctr"/>
            <a:r>
              <a:rPr lang="hu-HU" sz="4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Gombos Petra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16" b="3974"/>
          <a:stretch/>
        </p:blipFill>
        <p:spPr>
          <a:xfrm>
            <a:off x="2404535" y="1636889"/>
            <a:ext cx="7153038" cy="50594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79575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Gombos Petra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430964"/>
              </p:ext>
            </p:extLst>
          </p:nvPr>
        </p:nvGraphicFramePr>
        <p:xfrm>
          <a:off x="6365168" y="124707"/>
          <a:ext cx="4682243" cy="6617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65168" y="124707"/>
                        <a:ext cx="4682243" cy="6617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artalom helye 10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060000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80492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Gombos Petra</a:t>
            </a:r>
            <a:endParaRPr lang="hu-HU" sz="4800" dirty="0"/>
          </a:p>
        </p:txBody>
      </p:sp>
      <p:graphicFrame>
        <p:nvGraphicFramePr>
          <p:cNvPr id="4" name="Tartalom helye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63975"/>
              </p:ext>
            </p:extLst>
          </p:nvPr>
        </p:nvGraphicFramePr>
        <p:xfrm>
          <a:off x="6761867" y="229419"/>
          <a:ext cx="4628622" cy="6543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61867" y="229419"/>
                        <a:ext cx="4628622" cy="6543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43420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372534"/>
            <a:ext cx="9905998" cy="835378"/>
          </a:xfrm>
        </p:spPr>
        <p:txBody>
          <a:bodyPr>
            <a:normAutofit/>
          </a:bodyPr>
          <a:lstStyle/>
          <a:p>
            <a:pPr algn="ctr"/>
            <a:r>
              <a:rPr lang="hu-HU" sz="4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Gombos Petra</a:t>
            </a:r>
            <a:endParaRPr lang="hu-HU" sz="4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6" t="1716" r="9462" b="5420"/>
          <a:stretch/>
        </p:blipFill>
        <p:spPr>
          <a:xfrm>
            <a:off x="3793065" y="1464525"/>
            <a:ext cx="4143023" cy="52184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48981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it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TM03457485[[fn=Szita]]</Template>
  <TotalTime>93</TotalTime>
  <Words>33</Words>
  <Application>Microsoft Office PowerPoint</Application>
  <PresentationFormat>Szélesvásznú</PresentationFormat>
  <Paragraphs>14</Paragraphs>
  <Slides>13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Arial Unicode MS</vt:lpstr>
      <vt:lpstr>Century Gothic</vt:lpstr>
      <vt:lpstr>Szita</vt:lpstr>
      <vt:lpstr>PDF</vt:lpstr>
      <vt:lpstr>1. C osztály  versenyeredményei</vt:lpstr>
      <vt:lpstr>Farkas Kristóf</vt:lpstr>
      <vt:lpstr>Várhidi Ábel</vt:lpstr>
      <vt:lpstr>Abari Nóra</vt:lpstr>
      <vt:lpstr>Korhut Márton</vt:lpstr>
      <vt:lpstr>Gombos Petra</vt:lpstr>
      <vt:lpstr>Gombos Petra</vt:lpstr>
      <vt:lpstr>Gombos Petra</vt:lpstr>
      <vt:lpstr>Gombos Petra</vt:lpstr>
      <vt:lpstr>Gombos Gréta</vt:lpstr>
      <vt:lpstr>Gombos Gréta</vt:lpstr>
      <vt:lpstr>Gombos Gréta</vt:lpstr>
      <vt:lpstr>Márta Flóra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C osztály  versenyeredményei</dc:title>
  <dc:creator>Rizsa</dc:creator>
  <cp:lastModifiedBy>Brom72@sulid.hu</cp:lastModifiedBy>
  <cp:revision>18</cp:revision>
  <dcterms:created xsi:type="dcterms:W3CDTF">2021-05-18T14:54:06Z</dcterms:created>
  <dcterms:modified xsi:type="dcterms:W3CDTF">2021-05-26T15:21:11Z</dcterms:modified>
</cp:coreProperties>
</file>