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8" r:id="rId4"/>
    <p:sldId id="259" r:id="rId5"/>
    <p:sldId id="260" r:id="rId6"/>
    <p:sldId id="265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93B1-3D6B-4E9A-BFEA-52AFDA4EC001}" type="datetimeFigureOut">
              <a:rPr lang="hu-HU" smtClean="0"/>
              <a:t>2021. 05. 26.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21D6-228A-470F-AC28-9E69C09C6F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2327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93B1-3D6B-4E9A-BFEA-52AFDA4EC001}" type="datetimeFigureOut">
              <a:rPr lang="hu-HU" smtClean="0"/>
              <a:t>2021. 05. 26.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21D6-228A-470F-AC28-9E69C09C6F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15293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93B1-3D6B-4E9A-BFEA-52AFDA4EC001}" type="datetimeFigureOut">
              <a:rPr lang="hu-HU" smtClean="0"/>
              <a:t>2021. 05. 26.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21D6-228A-470F-AC28-9E69C09C6F22}" type="slidenum">
              <a:rPr lang="hu-HU" smtClean="0"/>
              <a:t>‹#›</a:t>
            </a:fld>
            <a:endParaRPr lang="hu-H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002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93B1-3D6B-4E9A-BFEA-52AFDA4EC001}" type="datetimeFigureOut">
              <a:rPr lang="hu-HU" smtClean="0"/>
              <a:t>2021. 05. 26.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21D6-228A-470F-AC28-9E69C09C6F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02341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93B1-3D6B-4E9A-BFEA-52AFDA4EC001}" type="datetimeFigureOut">
              <a:rPr lang="hu-HU" smtClean="0"/>
              <a:t>2021. 05. 26.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21D6-228A-470F-AC28-9E69C09C6F22}" type="slidenum">
              <a:rPr lang="hu-HU" smtClean="0"/>
              <a:t>‹#›</a:t>
            </a:fld>
            <a:endParaRPr lang="hu-H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86188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93B1-3D6B-4E9A-BFEA-52AFDA4EC001}" type="datetimeFigureOut">
              <a:rPr lang="hu-HU" smtClean="0"/>
              <a:t>2021. 05. 26.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21D6-228A-470F-AC28-9E69C09C6F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6420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93B1-3D6B-4E9A-BFEA-52AFDA4EC001}" type="datetimeFigureOut">
              <a:rPr lang="hu-HU" smtClean="0"/>
              <a:t>2021. 05. 26.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21D6-228A-470F-AC28-9E69C09C6F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8846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93B1-3D6B-4E9A-BFEA-52AFDA4EC001}" type="datetimeFigureOut">
              <a:rPr lang="hu-HU" smtClean="0"/>
              <a:t>2021. 05. 26.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21D6-228A-470F-AC28-9E69C09C6F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62643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93B1-3D6B-4E9A-BFEA-52AFDA4EC001}" type="datetimeFigureOut">
              <a:rPr lang="hu-HU" smtClean="0"/>
              <a:t>2021. 05. 26.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21D6-228A-470F-AC28-9E69C09C6F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881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93B1-3D6B-4E9A-BFEA-52AFDA4EC001}" type="datetimeFigureOut">
              <a:rPr lang="hu-HU" smtClean="0"/>
              <a:t>2021. 05. 26.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21D6-228A-470F-AC28-9E69C09C6F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2576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93B1-3D6B-4E9A-BFEA-52AFDA4EC001}" type="datetimeFigureOut">
              <a:rPr lang="hu-HU" smtClean="0"/>
              <a:t>2021. 05. 26.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21D6-228A-470F-AC28-9E69C09C6F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8820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93B1-3D6B-4E9A-BFEA-52AFDA4EC001}" type="datetimeFigureOut">
              <a:rPr lang="hu-HU" smtClean="0"/>
              <a:t>2021. 05. 26.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21D6-228A-470F-AC28-9E69C09C6F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8526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93B1-3D6B-4E9A-BFEA-52AFDA4EC001}" type="datetimeFigureOut">
              <a:rPr lang="hu-HU" smtClean="0"/>
              <a:t>2021. 05. 26.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21D6-228A-470F-AC28-9E69C09C6F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07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93B1-3D6B-4E9A-BFEA-52AFDA4EC001}" type="datetimeFigureOut">
              <a:rPr lang="hu-HU" smtClean="0"/>
              <a:t>2021. 05. 26.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21D6-228A-470F-AC28-9E69C09C6F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4622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93B1-3D6B-4E9A-BFEA-52AFDA4EC001}" type="datetimeFigureOut">
              <a:rPr lang="hu-HU" smtClean="0"/>
              <a:t>2021. 05. 26.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21D6-228A-470F-AC28-9E69C09C6F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5959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93B1-3D6B-4E9A-BFEA-52AFDA4EC001}" type="datetimeFigureOut">
              <a:rPr lang="hu-HU" smtClean="0"/>
              <a:t>2021. 05. 26.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21D6-228A-470F-AC28-9E69C09C6F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70032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693B1-3D6B-4E9A-BFEA-52AFDA4EC001}" type="datetimeFigureOut">
              <a:rPr lang="hu-HU" smtClean="0"/>
              <a:t>2021. 05. 26.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19021D6-228A-470F-AC28-9E69C09C6F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7010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b="1" dirty="0">
                <a:latin typeface="+mn-lt"/>
              </a:rPr>
              <a:t>Tehetségnap</a:t>
            </a:r>
            <a:br>
              <a:rPr lang="hu-HU" b="1" dirty="0">
                <a:latin typeface="+mn-lt"/>
              </a:rPr>
            </a:br>
            <a:r>
              <a:rPr lang="hu-HU" b="1" dirty="0">
                <a:latin typeface="+mn-lt"/>
              </a:rPr>
              <a:t>2021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/>
              <a:t>Dr. Máténé </a:t>
            </a:r>
            <a:r>
              <a:rPr lang="hu-HU" dirty="0" err="1"/>
              <a:t>Porcsalmy</a:t>
            </a:r>
            <a:r>
              <a:rPr lang="hu-HU" dirty="0"/>
              <a:t> Magdolna</a:t>
            </a:r>
          </a:p>
        </p:txBody>
      </p:sp>
    </p:spTree>
    <p:extLst>
      <p:ext uri="{BB962C8B-B14F-4D97-AF65-F5344CB8AC3E}">
        <p14:creationId xmlns:p14="http://schemas.microsoft.com/office/powerpoint/2010/main" val="1747509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Mesemondó háziverseny </a:t>
            </a:r>
            <a:br>
              <a:rPr lang="hu-HU" b="1" dirty="0"/>
            </a:br>
            <a:r>
              <a:rPr lang="hu-HU" b="1" dirty="0"/>
              <a:t>a magyar népmese napján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7863" y="2533531"/>
            <a:ext cx="4183062" cy="3135550"/>
          </a:xfrm>
          <a:prstGeom prst="rect">
            <a:avLst/>
          </a:prstGeom>
        </p:spPr>
      </p:pic>
      <p:sp>
        <p:nvSpPr>
          <p:cNvPr id="4" name="Tartalom hely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hu-HU" b="1" dirty="0"/>
          </a:p>
          <a:p>
            <a:pPr marL="0" indent="0">
              <a:buNone/>
            </a:pPr>
            <a:r>
              <a:rPr lang="hu-HU" b="1" dirty="0"/>
              <a:t>Enyedi Panni 5. a </a:t>
            </a:r>
            <a:r>
              <a:rPr lang="hu-HU" dirty="0"/>
              <a:t>osztályos tanuló</a:t>
            </a:r>
          </a:p>
          <a:p>
            <a:pPr marL="0" indent="0">
              <a:buNone/>
            </a:pPr>
            <a:r>
              <a:rPr lang="hu-HU" dirty="0"/>
              <a:t>1. Helyezést ért el.</a:t>
            </a:r>
          </a:p>
        </p:txBody>
      </p:sp>
    </p:spTree>
    <p:extLst>
      <p:ext uri="{BB962C8B-B14F-4D97-AF65-F5344CB8AC3E}">
        <p14:creationId xmlns:p14="http://schemas.microsoft.com/office/powerpoint/2010/main" val="616869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>
                <a:latin typeface="+mn-lt"/>
              </a:rPr>
              <a:t>Szabó Magda novellaíró pályázat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13855" y="2160588"/>
            <a:ext cx="2911077" cy="3881437"/>
          </a:xfrm>
          <a:prstGeom prst="rect">
            <a:avLst/>
          </a:prstGeom>
        </p:spPr>
      </p:pic>
      <p:sp>
        <p:nvSpPr>
          <p:cNvPr id="4" name="Tartalom hely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hu-HU" b="1" dirty="0"/>
          </a:p>
          <a:p>
            <a:pPr marL="0" indent="0">
              <a:buNone/>
            </a:pPr>
            <a:r>
              <a:rPr lang="hu-HU" b="1" dirty="0"/>
              <a:t>Erdei Anna, 5. b </a:t>
            </a:r>
            <a:r>
              <a:rPr lang="hu-HU" dirty="0"/>
              <a:t>osztályos tanuló</a:t>
            </a:r>
          </a:p>
          <a:p>
            <a:pPr marL="0" indent="0">
              <a:buNone/>
            </a:pPr>
            <a:r>
              <a:rPr lang="hu-HU" dirty="0"/>
              <a:t>A legszebb ajándék c. novellájával </a:t>
            </a:r>
          </a:p>
          <a:p>
            <a:pPr marL="0" indent="0">
              <a:buNone/>
            </a:pPr>
            <a:r>
              <a:rPr lang="hu-HU" dirty="0"/>
              <a:t>1. helyezést ért el.</a:t>
            </a:r>
          </a:p>
          <a:p>
            <a:pPr marL="514350" indent="-514350">
              <a:buAutoNum type="arabicPeriod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05985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>
                <a:latin typeface="+mn-lt"/>
              </a:rPr>
              <a:t>Tündérolvasók </a:t>
            </a:r>
            <a:br>
              <a:rPr lang="hu-HU" b="1" dirty="0">
                <a:latin typeface="+mn-lt"/>
              </a:rPr>
            </a:br>
            <a:r>
              <a:rPr lang="hu-HU" b="1" dirty="0">
                <a:latin typeface="+mn-lt"/>
              </a:rPr>
              <a:t>országos szövegértési verseny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7863" y="2532658"/>
            <a:ext cx="4183062" cy="3137296"/>
          </a:xfrm>
          <a:prstGeom prst="rect">
            <a:avLst/>
          </a:prstGeom>
        </p:spPr>
      </p:pic>
      <p:sp>
        <p:nvSpPr>
          <p:cNvPr id="4" name="Tartalom hely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A 6. d osztály </a:t>
            </a:r>
            <a:r>
              <a:rPr lang="hu-HU" b="1" dirty="0"/>
              <a:t>Olvasó csajok </a:t>
            </a:r>
            <a:r>
              <a:rPr lang="hu-HU" dirty="0"/>
              <a:t>nevű csapata </a:t>
            </a:r>
          </a:p>
          <a:p>
            <a:pPr marL="0" indent="0">
              <a:buNone/>
            </a:pPr>
            <a:r>
              <a:rPr lang="hu-HU" dirty="0"/>
              <a:t>6. helyezést ért el.</a:t>
            </a:r>
          </a:p>
          <a:p>
            <a:pPr marL="0" indent="0">
              <a:buNone/>
            </a:pPr>
            <a:r>
              <a:rPr lang="hu-HU" dirty="0"/>
              <a:t>A csapat tagjai:</a:t>
            </a:r>
          </a:p>
          <a:p>
            <a:r>
              <a:rPr lang="hu-HU" dirty="0"/>
              <a:t>Pozsonyi Vera</a:t>
            </a:r>
          </a:p>
          <a:p>
            <a:r>
              <a:rPr lang="hu-HU" dirty="0"/>
              <a:t>Égerházi Réka</a:t>
            </a:r>
          </a:p>
          <a:p>
            <a:r>
              <a:rPr lang="hu-HU" dirty="0"/>
              <a:t>Papp Dorottya</a:t>
            </a:r>
          </a:p>
        </p:txBody>
      </p:sp>
    </p:spTree>
    <p:extLst>
      <p:ext uri="{BB962C8B-B14F-4D97-AF65-F5344CB8AC3E}">
        <p14:creationId xmlns:p14="http://schemas.microsoft.com/office/powerpoint/2010/main" val="3750742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>
                <a:latin typeface="+mn-lt"/>
              </a:rPr>
              <a:t>A Lakiteleki Népfőiskola által szervezett </a:t>
            </a:r>
            <a:r>
              <a:rPr lang="hu-HU" b="1" dirty="0" err="1">
                <a:latin typeface="+mn-lt"/>
              </a:rPr>
              <a:t>hungarikum</a:t>
            </a:r>
            <a:r>
              <a:rPr lang="hu-HU" b="1" dirty="0">
                <a:latin typeface="+mn-lt"/>
              </a:rPr>
              <a:t> vetélkedő 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24300" y="2160588"/>
            <a:ext cx="3890188" cy="3881437"/>
          </a:xfrm>
          <a:prstGeom prst="rect">
            <a:avLst/>
          </a:prstGeom>
        </p:spPr>
      </p:pic>
      <p:sp>
        <p:nvSpPr>
          <p:cNvPr id="4" name="Tartalom helye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A </a:t>
            </a:r>
            <a:r>
              <a:rPr lang="hu-HU" b="1" dirty="0"/>
              <a:t>Debreceni páratlan </a:t>
            </a:r>
            <a:r>
              <a:rPr lang="hu-HU" dirty="0"/>
              <a:t>nevű csapat </a:t>
            </a:r>
          </a:p>
          <a:p>
            <a:pPr marL="0" indent="0">
              <a:buNone/>
            </a:pPr>
            <a:r>
              <a:rPr lang="hu-HU" dirty="0"/>
              <a:t>2. helyezést ért el.</a:t>
            </a:r>
          </a:p>
          <a:p>
            <a:pPr marL="0" indent="0">
              <a:buNone/>
            </a:pPr>
            <a:r>
              <a:rPr lang="hu-HU" dirty="0"/>
              <a:t>A csapat tagjai:</a:t>
            </a:r>
          </a:p>
          <a:p>
            <a:r>
              <a:rPr lang="hu-HU" dirty="0"/>
              <a:t>Csige Anna</a:t>
            </a:r>
          </a:p>
          <a:p>
            <a:r>
              <a:rPr lang="hu-HU" dirty="0"/>
              <a:t>Deák Máté</a:t>
            </a:r>
          </a:p>
          <a:p>
            <a:r>
              <a:rPr lang="hu-HU" dirty="0"/>
              <a:t>Kovács Dávid</a:t>
            </a:r>
          </a:p>
          <a:p>
            <a:endParaRPr lang="hu-HU" dirty="0"/>
          </a:p>
          <a:p>
            <a:r>
              <a:rPr lang="hu-HU" dirty="0"/>
              <a:t>Felkészítő tanár: </a:t>
            </a:r>
          </a:p>
          <a:p>
            <a:r>
              <a:rPr lang="hu-HU" dirty="0"/>
              <a:t>dr. Máténé </a:t>
            </a:r>
            <a:r>
              <a:rPr lang="hu-HU" dirty="0" err="1"/>
              <a:t>Porcsalmy</a:t>
            </a:r>
            <a:r>
              <a:rPr lang="hu-HU" dirty="0"/>
              <a:t> Magdolna</a:t>
            </a:r>
          </a:p>
        </p:txBody>
      </p:sp>
    </p:spTree>
    <p:extLst>
      <p:ext uri="{BB962C8B-B14F-4D97-AF65-F5344CB8AC3E}">
        <p14:creationId xmlns:p14="http://schemas.microsoft.com/office/powerpoint/2010/main" val="3046793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CA50B5E-BE45-4D01-B904-FF37C79D3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BOLYAI ANYANYELVI CSAPATVERSENY</a:t>
            </a:r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296602D7-3280-4ABA-9C41-69076AD467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3983" t="7394" r="32831" b="14883"/>
          <a:stretch/>
        </p:blipFill>
        <p:spPr>
          <a:xfrm>
            <a:off x="677333" y="1456266"/>
            <a:ext cx="3911599" cy="5151862"/>
          </a:xfrm>
        </p:spPr>
      </p:pic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756C7EE4-A827-4415-9DE3-7B8E6DBC6A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7374" t="9568" r="18285" b="6263"/>
          <a:stretch/>
        </p:blipFill>
        <p:spPr>
          <a:xfrm>
            <a:off x="4961469" y="1786467"/>
            <a:ext cx="6029138" cy="4436534"/>
          </a:xfrm>
        </p:spPr>
      </p:pic>
    </p:spTree>
    <p:extLst>
      <p:ext uri="{BB962C8B-B14F-4D97-AF65-F5344CB8AC3E}">
        <p14:creationId xmlns:p14="http://schemas.microsoft.com/office/powerpoint/2010/main" val="263278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9A240C2-69C3-41E8-BABC-84D4C4623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6169" y="5914202"/>
            <a:ext cx="6307666" cy="816798"/>
          </a:xfrm>
        </p:spPr>
        <p:txBody>
          <a:bodyPr/>
          <a:lstStyle/>
          <a:p>
            <a:r>
              <a:rPr lang="hu-HU" dirty="0"/>
              <a:t>Felkészítő tanár: Réz Szabina</a:t>
            </a:r>
          </a:p>
        </p:txBody>
      </p:sp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3CF5797C-E1BE-4BCC-A1D8-DBA85DA0FC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2979" t="7394" r="34232" b="6247"/>
          <a:stretch/>
        </p:blipFill>
        <p:spPr>
          <a:xfrm>
            <a:off x="584199" y="647114"/>
            <a:ext cx="3505201" cy="5192887"/>
          </a:xfrm>
        </p:spPr>
      </p:pic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44C5951E-8538-416D-86CE-7D5EBC6C7D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7982" t="7410" r="17678" b="6983"/>
          <a:stretch/>
        </p:blipFill>
        <p:spPr>
          <a:xfrm>
            <a:off x="4593169" y="1017999"/>
            <a:ext cx="5947289" cy="4451115"/>
          </a:xfrm>
        </p:spPr>
      </p:pic>
    </p:spTree>
    <p:extLst>
      <p:ext uri="{BB962C8B-B14F-4D97-AF65-F5344CB8AC3E}">
        <p14:creationId xmlns:p14="http://schemas.microsoft.com/office/powerpoint/2010/main" val="3106761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BB56812-3C27-42EF-866C-9FC534660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1234692-21B1-4D93-BC01-7867999CFAA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7F6BCA8F-F702-4414-92E1-0270ED92C53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40152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1856D1F-103D-4809-BD50-3D7CC8EB3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B9E291E-78DC-44FC-8B85-44911230544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D456E992-EF24-41E7-AA10-CCEED6656E5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25540163"/>
      </p:ext>
    </p:extLst>
  </p:cSld>
  <p:clrMapOvr>
    <a:masterClrMapping/>
  </p:clrMapOvr>
</p:sld>
</file>

<file path=ppt/theme/theme1.xml><?xml version="1.0" encoding="utf-8"?>
<a:theme xmlns:a="http://schemas.openxmlformats.org/drawingml/2006/main" name="Fazetta">
  <a:themeElements>
    <a:clrScheme name="Fazet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69</TotalTime>
  <Words>126</Words>
  <Application>Microsoft Office PowerPoint</Application>
  <PresentationFormat>Szélesvásznú</PresentationFormat>
  <Paragraphs>35</Paragraphs>
  <Slides>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3" baseType="lpstr">
      <vt:lpstr>Arial</vt:lpstr>
      <vt:lpstr>Trebuchet MS</vt:lpstr>
      <vt:lpstr>Wingdings 3</vt:lpstr>
      <vt:lpstr>Fazetta</vt:lpstr>
      <vt:lpstr>Tehetségnap 2021</vt:lpstr>
      <vt:lpstr>Mesemondó háziverseny  a magyar népmese napján</vt:lpstr>
      <vt:lpstr>Szabó Magda novellaíró pályázat</vt:lpstr>
      <vt:lpstr>Tündérolvasók  országos szövegértési verseny</vt:lpstr>
      <vt:lpstr>A Lakiteleki Népfőiskola által szervezett hungarikum vetélkedő </vt:lpstr>
      <vt:lpstr>BOLYAI ANYANYELVI CSAPATVERSENY</vt:lpstr>
      <vt:lpstr>Felkészítő tanár: Réz Szabina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Tehetségnap 2021</dc:title>
  <dc:creator>MateB</dc:creator>
  <cp:lastModifiedBy>Brom72@sulid.hu</cp:lastModifiedBy>
  <cp:revision>11</cp:revision>
  <dcterms:created xsi:type="dcterms:W3CDTF">2021-05-23T17:42:58Z</dcterms:created>
  <dcterms:modified xsi:type="dcterms:W3CDTF">2021-05-26T15:12:52Z</dcterms:modified>
</cp:coreProperties>
</file>