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8261-9EC2-44BF-B2B6-6C59403663F1}" type="datetimeFigureOut">
              <a:rPr lang="hu-HU" smtClean="0"/>
              <a:t>2021.05.27.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0A9A-F96A-40FC-A8C5-F47A9D859A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838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8261-9EC2-44BF-B2B6-6C59403663F1}" type="datetimeFigureOut">
              <a:rPr lang="hu-HU" smtClean="0"/>
              <a:t>2021.05.27.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0A9A-F96A-40FC-A8C5-F47A9D859A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1890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8261-9EC2-44BF-B2B6-6C59403663F1}" type="datetimeFigureOut">
              <a:rPr lang="hu-HU" smtClean="0"/>
              <a:t>2021.05.27.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0A9A-F96A-40FC-A8C5-F47A9D859A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158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8261-9EC2-44BF-B2B6-6C59403663F1}" type="datetimeFigureOut">
              <a:rPr lang="hu-HU" smtClean="0"/>
              <a:t>2021.05.27.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0A9A-F96A-40FC-A8C5-F47A9D859A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998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8261-9EC2-44BF-B2B6-6C59403663F1}" type="datetimeFigureOut">
              <a:rPr lang="hu-HU" smtClean="0"/>
              <a:t>2021.05.27.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0A9A-F96A-40FC-A8C5-F47A9D859A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695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8261-9EC2-44BF-B2B6-6C59403663F1}" type="datetimeFigureOut">
              <a:rPr lang="hu-HU" smtClean="0"/>
              <a:t>2021.05.27.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0A9A-F96A-40FC-A8C5-F47A9D859A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062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8261-9EC2-44BF-B2B6-6C59403663F1}" type="datetimeFigureOut">
              <a:rPr lang="hu-HU" smtClean="0"/>
              <a:t>2021.05.27.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0A9A-F96A-40FC-A8C5-F47A9D859A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202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8261-9EC2-44BF-B2B6-6C59403663F1}" type="datetimeFigureOut">
              <a:rPr lang="hu-HU" smtClean="0"/>
              <a:t>2021.05.27.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0A9A-F96A-40FC-A8C5-F47A9D859A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437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8261-9EC2-44BF-B2B6-6C59403663F1}" type="datetimeFigureOut">
              <a:rPr lang="hu-HU" smtClean="0"/>
              <a:t>2021.05.27.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0A9A-F96A-40FC-A8C5-F47A9D859A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378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8261-9EC2-44BF-B2B6-6C59403663F1}" type="datetimeFigureOut">
              <a:rPr lang="hu-HU" smtClean="0"/>
              <a:t>2021.05.27.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0A9A-F96A-40FC-A8C5-F47A9D859A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6884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8261-9EC2-44BF-B2B6-6C59403663F1}" type="datetimeFigureOut">
              <a:rPr lang="hu-HU" smtClean="0"/>
              <a:t>2021.05.27.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40A9A-F96A-40FC-A8C5-F47A9D859A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105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F8261-9EC2-44BF-B2B6-6C59403663F1}" type="datetimeFigureOut">
              <a:rPr lang="hu-HU" smtClean="0"/>
              <a:t>2021.05.27.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40A9A-F96A-40FC-A8C5-F47A9D859A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994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2664296"/>
          </a:xfrm>
        </p:spPr>
        <p:txBody>
          <a:bodyPr>
            <a:noAutofit/>
          </a:bodyPr>
          <a:lstStyle/>
          <a:p>
            <a:r>
              <a:rPr lang="hu-HU" sz="3200" b="1" dirty="0" smtClean="0">
                <a:solidFill>
                  <a:schemeClr val="accent6">
                    <a:lumMod val="50000"/>
                  </a:schemeClr>
                </a:solidFill>
              </a:rPr>
              <a:t>Országos döntőbe jutott </a:t>
            </a:r>
            <a:br>
              <a:rPr lang="hu-H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accent6">
                    <a:lumMod val="50000"/>
                  </a:schemeClr>
                </a:solidFill>
              </a:rPr>
              <a:t>SZABÓ TAS BARNABÁS </a:t>
            </a:r>
            <a:br>
              <a:rPr lang="hu-H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accent6">
                    <a:lumMod val="50000"/>
                  </a:schemeClr>
                </a:solidFill>
              </a:rPr>
              <a:t>2. a osztályos tanuló </a:t>
            </a:r>
            <a:br>
              <a:rPr lang="hu-H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accent6">
                    <a:lumMod val="50000"/>
                  </a:schemeClr>
                </a:solidFill>
              </a:rPr>
              <a:t>a TUDÁSBAJNOKSÁG versenyen </a:t>
            </a:r>
            <a:br>
              <a:rPr lang="hu-H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hu-HU" sz="3200" b="1" dirty="0" smtClean="0">
                <a:solidFill>
                  <a:schemeClr val="accent6">
                    <a:lumMod val="50000"/>
                  </a:schemeClr>
                </a:solidFill>
              </a:rPr>
              <a:t>matematika és irodalom tantárgyból!  Gratulálunk!!!</a:t>
            </a:r>
            <a:endParaRPr lang="hu-H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254" y="3484994"/>
            <a:ext cx="3564750" cy="2673563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42" y="3501008"/>
            <a:ext cx="3564750" cy="267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775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Diavetítés a képernyőre (4:3 oldalarány)</PresentationFormat>
  <Paragraphs>1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Országos döntőbe jutott  SZABÓ TAS BARNABÁS  2. a osztályos tanuló  a TUDÁSBAJNOKSÁG versenyen  matematika és irodalom tantárgyból!  Gratulálunk!!!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Országos döntőbe jutott  SZABÓ TAS BARNABÁS  2. a osztályos tanuló  a TUDÁSBAJNOKSÁG versenyen  matematika és irodalom tantárgyból!  Gratulálunk!!!</dc:title>
  <dc:creator>tanulo</dc:creator>
  <cp:lastModifiedBy>tanulo</cp:lastModifiedBy>
  <cp:revision>1</cp:revision>
  <dcterms:created xsi:type="dcterms:W3CDTF">2021-05-27T08:28:19Z</dcterms:created>
  <dcterms:modified xsi:type="dcterms:W3CDTF">2021-05-27T08:35:11Z</dcterms:modified>
</cp:coreProperties>
</file>