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7" r:id="rId10"/>
    <p:sldId id="268" r:id="rId11"/>
    <p:sldId id="258" r:id="rId12"/>
    <p:sldId id="266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512C13-9B4F-43B3-BB06-9B0D81E7951D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1D0FFCFD-52E2-4933-AADB-606E783CDB1A}">
      <dgm:prSet/>
      <dgm:spPr/>
      <dgm:t>
        <a:bodyPr/>
        <a:lstStyle/>
        <a:p>
          <a:r>
            <a:rPr lang="hu-HU"/>
            <a:t>Nagy érdeklődés mellett rendezzük meg oktatási intézményünk történelem kedvelő diákjai számára e versenyt.</a:t>
          </a:r>
          <a:endParaRPr lang="en-US"/>
        </a:p>
      </dgm:t>
    </dgm:pt>
    <dgm:pt modelId="{FA5354C5-285C-485E-B06D-52343D3FD453}" type="parTrans" cxnId="{758C3418-7A6A-493A-BC52-3F7BA775331C}">
      <dgm:prSet/>
      <dgm:spPr/>
      <dgm:t>
        <a:bodyPr/>
        <a:lstStyle/>
        <a:p>
          <a:endParaRPr lang="en-US"/>
        </a:p>
      </dgm:t>
    </dgm:pt>
    <dgm:pt modelId="{EDA62A8E-CEA1-4CA4-8072-1E2E84A6ECB8}" type="sibTrans" cxnId="{758C3418-7A6A-493A-BC52-3F7BA775331C}">
      <dgm:prSet/>
      <dgm:spPr/>
      <dgm:t>
        <a:bodyPr/>
        <a:lstStyle/>
        <a:p>
          <a:endParaRPr lang="en-US"/>
        </a:p>
      </dgm:t>
    </dgm:pt>
    <dgm:pt modelId="{6E7067AC-282D-4FDD-9ED0-D564F8389402}">
      <dgm:prSet/>
      <dgm:spPr/>
      <dgm:t>
        <a:bodyPr/>
        <a:lstStyle/>
        <a:p>
          <a:r>
            <a:rPr lang="hu-HU" dirty="0"/>
            <a:t>Az idei évben Nándorfehérvár évfordulója került a középpontba.</a:t>
          </a:r>
          <a:endParaRPr lang="en-US" dirty="0"/>
        </a:p>
      </dgm:t>
    </dgm:pt>
    <dgm:pt modelId="{C4B51E3E-1731-45B9-AD7B-AD8236E87B4B}" type="parTrans" cxnId="{66B8AEB0-40EC-4FAA-93EC-BEC41533914E}">
      <dgm:prSet/>
      <dgm:spPr/>
      <dgm:t>
        <a:bodyPr/>
        <a:lstStyle/>
        <a:p>
          <a:endParaRPr lang="en-US"/>
        </a:p>
      </dgm:t>
    </dgm:pt>
    <dgm:pt modelId="{2971C879-0234-4C75-8ED1-9495EB382EA0}" type="sibTrans" cxnId="{66B8AEB0-40EC-4FAA-93EC-BEC41533914E}">
      <dgm:prSet/>
      <dgm:spPr/>
      <dgm:t>
        <a:bodyPr/>
        <a:lstStyle/>
        <a:p>
          <a:endParaRPr lang="en-US"/>
        </a:p>
      </dgm:t>
    </dgm:pt>
    <dgm:pt modelId="{8E132A4F-21E7-4A0F-B49D-B55B2554A8EA}" type="pres">
      <dgm:prSet presAssocID="{01512C13-9B4F-43B3-BB06-9B0D81E7951D}" presName="vert0" presStyleCnt="0">
        <dgm:presLayoutVars>
          <dgm:dir/>
          <dgm:animOne val="branch"/>
          <dgm:animLvl val="lvl"/>
        </dgm:presLayoutVars>
      </dgm:prSet>
      <dgm:spPr/>
    </dgm:pt>
    <dgm:pt modelId="{73DDE96D-545B-4AE8-BE38-4CD13DAFA48A}" type="pres">
      <dgm:prSet presAssocID="{1D0FFCFD-52E2-4933-AADB-606E783CDB1A}" presName="thickLine" presStyleLbl="alignNode1" presStyleIdx="0" presStyleCnt="2"/>
      <dgm:spPr/>
    </dgm:pt>
    <dgm:pt modelId="{1A8EC66F-2E19-47BE-B16A-6EA0208ED660}" type="pres">
      <dgm:prSet presAssocID="{1D0FFCFD-52E2-4933-AADB-606E783CDB1A}" presName="horz1" presStyleCnt="0"/>
      <dgm:spPr/>
    </dgm:pt>
    <dgm:pt modelId="{3F3770C3-D31E-4BA8-B66D-19976F40E18A}" type="pres">
      <dgm:prSet presAssocID="{1D0FFCFD-52E2-4933-AADB-606E783CDB1A}" presName="tx1" presStyleLbl="revTx" presStyleIdx="0" presStyleCnt="2"/>
      <dgm:spPr/>
    </dgm:pt>
    <dgm:pt modelId="{E9494D55-B47C-4B41-B3B0-98628E19E5F9}" type="pres">
      <dgm:prSet presAssocID="{1D0FFCFD-52E2-4933-AADB-606E783CDB1A}" presName="vert1" presStyleCnt="0"/>
      <dgm:spPr/>
    </dgm:pt>
    <dgm:pt modelId="{FE8AE413-DB3F-489B-9B9A-BC86017516B2}" type="pres">
      <dgm:prSet presAssocID="{6E7067AC-282D-4FDD-9ED0-D564F8389402}" presName="thickLine" presStyleLbl="alignNode1" presStyleIdx="1" presStyleCnt="2"/>
      <dgm:spPr/>
    </dgm:pt>
    <dgm:pt modelId="{37F5950C-2EDE-44A4-97D3-B825E8161F4C}" type="pres">
      <dgm:prSet presAssocID="{6E7067AC-282D-4FDD-9ED0-D564F8389402}" presName="horz1" presStyleCnt="0"/>
      <dgm:spPr/>
    </dgm:pt>
    <dgm:pt modelId="{6D5D87D7-A12D-4984-896D-B563F9112805}" type="pres">
      <dgm:prSet presAssocID="{6E7067AC-282D-4FDD-9ED0-D564F8389402}" presName="tx1" presStyleLbl="revTx" presStyleIdx="1" presStyleCnt="2"/>
      <dgm:spPr/>
    </dgm:pt>
    <dgm:pt modelId="{4972CDBF-03DB-40DD-801B-DDC5B4A38051}" type="pres">
      <dgm:prSet presAssocID="{6E7067AC-282D-4FDD-9ED0-D564F8389402}" presName="vert1" presStyleCnt="0"/>
      <dgm:spPr/>
    </dgm:pt>
  </dgm:ptLst>
  <dgm:cxnLst>
    <dgm:cxn modelId="{758C3418-7A6A-493A-BC52-3F7BA775331C}" srcId="{01512C13-9B4F-43B3-BB06-9B0D81E7951D}" destId="{1D0FFCFD-52E2-4933-AADB-606E783CDB1A}" srcOrd="0" destOrd="0" parTransId="{FA5354C5-285C-485E-B06D-52343D3FD453}" sibTransId="{EDA62A8E-CEA1-4CA4-8072-1E2E84A6ECB8}"/>
    <dgm:cxn modelId="{ECA3612A-E1C1-4C99-ACED-B1F66E06527E}" type="presOf" srcId="{1D0FFCFD-52E2-4933-AADB-606E783CDB1A}" destId="{3F3770C3-D31E-4BA8-B66D-19976F40E18A}" srcOrd="0" destOrd="0" presId="urn:microsoft.com/office/officeart/2008/layout/LinedList"/>
    <dgm:cxn modelId="{50304D74-BB8B-470C-B6AD-5C5EEDB81376}" type="presOf" srcId="{6E7067AC-282D-4FDD-9ED0-D564F8389402}" destId="{6D5D87D7-A12D-4984-896D-B563F9112805}" srcOrd="0" destOrd="0" presId="urn:microsoft.com/office/officeart/2008/layout/LinedList"/>
    <dgm:cxn modelId="{AC863E94-948C-499C-9522-F9798C0A843B}" type="presOf" srcId="{01512C13-9B4F-43B3-BB06-9B0D81E7951D}" destId="{8E132A4F-21E7-4A0F-B49D-B55B2554A8EA}" srcOrd="0" destOrd="0" presId="urn:microsoft.com/office/officeart/2008/layout/LinedList"/>
    <dgm:cxn modelId="{66B8AEB0-40EC-4FAA-93EC-BEC41533914E}" srcId="{01512C13-9B4F-43B3-BB06-9B0D81E7951D}" destId="{6E7067AC-282D-4FDD-9ED0-D564F8389402}" srcOrd="1" destOrd="0" parTransId="{C4B51E3E-1731-45B9-AD7B-AD8236E87B4B}" sibTransId="{2971C879-0234-4C75-8ED1-9495EB382EA0}"/>
    <dgm:cxn modelId="{1484F6AB-253D-41C1-8CAE-B202762F7A9B}" type="presParOf" srcId="{8E132A4F-21E7-4A0F-B49D-B55B2554A8EA}" destId="{73DDE96D-545B-4AE8-BE38-4CD13DAFA48A}" srcOrd="0" destOrd="0" presId="urn:microsoft.com/office/officeart/2008/layout/LinedList"/>
    <dgm:cxn modelId="{FFD75EC4-885E-405E-BAEA-C1E5603200B3}" type="presParOf" srcId="{8E132A4F-21E7-4A0F-B49D-B55B2554A8EA}" destId="{1A8EC66F-2E19-47BE-B16A-6EA0208ED660}" srcOrd="1" destOrd="0" presId="urn:microsoft.com/office/officeart/2008/layout/LinedList"/>
    <dgm:cxn modelId="{4F9CED96-807E-4BD0-8BA4-263854A318E5}" type="presParOf" srcId="{1A8EC66F-2E19-47BE-B16A-6EA0208ED660}" destId="{3F3770C3-D31E-4BA8-B66D-19976F40E18A}" srcOrd="0" destOrd="0" presId="urn:microsoft.com/office/officeart/2008/layout/LinedList"/>
    <dgm:cxn modelId="{2B3EAA53-6AE0-4720-9762-6BA69AB706B5}" type="presParOf" srcId="{1A8EC66F-2E19-47BE-B16A-6EA0208ED660}" destId="{E9494D55-B47C-4B41-B3B0-98628E19E5F9}" srcOrd="1" destOrd="0" presId="urn:microsoft.com/office/officeart/2008/layout/LinedList"/>
    <dgm:cxn modelId="{D1BB869D-8BC9-4B4C-8A87-E9661990702B}" type="presParOf" srcId="{8E132A4F-21E7-4A0F-B49D-B55B2554A8EA}" destId="{FE8AE413-DB3F-489B-9B9A-BC86017516B2}" srcOrd="2" destOrd="0" presId="urn:microsoft.com/office/officeart/2008/layout/LinedList"/>
    <dgm:cxn modelId="{274ECB16-C12E-4F4E-98D1-F06E304A1092}" type="presParOf" srcId="{8E132A4F-21E7-4A0F-B49D-B55B2554A8EA}" destId="{37F5950C-2EDE-44A4-97D3-B825E8161F4C}" srcOrd="3" destOrd="0" presId="urn:microsoft.com/office/officeart/2008/layout/LinedList"/>
    <dgm:cxn modelId="{3ADE67AE-169C-4EE2-AEA4-3B147FF808B5}" type="presParOf" srcId="{37F5950C-2EDE-44A4-97D3-B825E8161F4C}" destId="{6D5D87D7-A12D-4984-896D-B563F9112805}" srcOrd="0" destOrd="0" presId="urn:microsoft.com/office/officeart/2008/layout/LinedList"/>
    <dgm:cxn modelId="{839E655B-8682-40F6-BC7A-0D9C83A9FD18}" type="presParOf" srcId="{37F5950C-2EDE-44A4-97D3-B825E8161F4C}" destId="{4972CDBF-03DB-40DD-801B-DDC5B4A3805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DDE96D-545B-4AE8-BE38-4CD13DAFA48A}">
      <dsp:nvSpPr>
        <dsp:cNvPr id="0" name=""/>
        <dsp:cNvSpPr/>
      </dsp:nvSpPr>
      <dsp:spPr>
        <a:xfrm>
          <a:off x="0" y="0"/>
          <a:ext cx="629022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3770C3-D31E-4BA8-B66D-19976F40E18A}">
      <dsp:nvSpPr>
        <dsp:cNvPr id="0" name=""/>
        <dsp:cNvSpPr/>
      </dsp:nvSpPr>
      <dsp:spPr>
        <a:xfrm>
          <a:off x="0" y="0"/>
          <a:ext cx="6290226" cy="2723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/>
            <a:t>Nagy érdeklődés mellett rendezzük meg oktatási intézményünk történelem kedvelő diákjai számára e versenyt.</a:t>
          </a:r>
          <a:endParaRPr lang="en-US" sz="3500" kern="1200"/>
        </a:p>
      </dsp:txBody>
      <dsp:txXfrm>
        <a:off x="0" y="0"/>
        <a:ext cx="6290226" cy="2723872"/>
      </dsp:txXfrm>
    </dsp:sp>
    <dsp:sp modelId="{FE8AE413-DB3F-489B-9B9A-BC86017516B2}">
      <dsp:nvSpPr>
        <dsp:cNvPr id="0" name=""/>
        <dsp:cNvSpPr/>
      </dsp:nvSpPr>
      <dsp:spPr>
        <a:xfrm>
          <a:off x="0" y="2723872"/>
          <a:ext cx="6290226" cy="0"/>
        </a:xfrm>
        <a:prstGeom prst="line">
          <a:avLst/>
        </a:prstGeom>
        <a:solidFill>
          <a:schemeClr val="accent2">
            <a:hueOff val="1149490"/>
            <a:satOff val="-18772"/>
            <a:lumOff val="1176"/>
            <a:alphaOff val="0"/>
          </a:schemeClr>
        </a:solidFill>
        <a:ln w="12700" cap="flat" cmpd="sng" algn="ctr">
          <a:solidFill>
            <a:schemeClr val="accent2">
              <a:hueOff val="1149490"/>
              <a:satOff val="-18772"/>
              <a:lumOff val="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5D87D7-A12D-4984-896D-B563F9112805}">
      <dsp:nvSpPr>
        <dsp:cNvPr id="0" name=""/>
        <dsp:cNvSpPr/>
      </dsp:nvSpPr>
      <dsp:spPr>
        <a:xfrm>
          <a:off x="0" y="2723872"/>
          <a:ext cx="6290226" cy="27238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3500" kern="1200" dirty="0"/>
            <a:t>Az idei évben Nándorfehérvár évfordulója került a középpontba.</a:t>
          </a:r>
          <a:endParaRPr lang="en-US" sz="3500" kern="1200" dirty="0"/>
        </a:p>
      </dsp:txBody>
      <dsp:txXfrm>
        <a:off x="0" y="2723872"/>
        <a:ext cx="6290226" cy="2723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82793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áma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670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ím és képaláír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6625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dézet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813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évkárty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000403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51516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éphasá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527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70798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554067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9958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59068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8136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6450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132853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3817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9222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ECACB-2765-42EF-AFA9-9C424DA254EE}" type="datetimeFigureOut">
              <a:rPr lang="hu-HU" smtClean="0"/>
              <a:t>2021. 05. 26.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2EE12-F21E-4B6E-B049-C90ED1EE3A0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903075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E770CA6A-B3B0-4826-A91F-B2B1F8922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51B9DA-B0CC-480A-8EA5-4D5C3E051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30B4F4E-CABE-496B-B3F6-0FD8164387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028" y="965200"/>
            <a:ext cx="6170943" cy="4329641"/>
          </a:xfrm>
        </p:spPr>
        <p:txBody>
          <a:bodyPr anchor="ctr">
            <a:normAutofit/>
          </a:bodyPr>
          <a:lstStyle/>
          <a:p>
            <a:r>
              <a:rPr lang="hu-HU" sz="5400" dirty="0"/>
              <a:t>Tehetségeink történelem tantárgyból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262B330A-046F-452F-B686-C37C3B1F0A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5200" y="965200"/>
            <a:ext cx="3367361" cy="4329641"/>
          </a:xfrm>
        </p:spPr>
        <p:txBody>
          <a:bodyPr anchor="ctr">
            <a:normAutofit/>
          </a:bodyPr>
          <a:lstStyle/>
          <a:p>
            <a:pPr algn="r"/>
            <a:endParaRPr lang="hu-HU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FE641DB-A503-41DE-ACA6-36B41C6C2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5" y="1621260"/>
            <a:ext cx="0" cy="301752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82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6AB6261-F6C2-4E44-B04F-AD8FA0C3C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EAEFBD43-EE4E-426D-8C81-76366BA47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0850" y="0"/>
            <a:ext cx="4769500" cy="6749294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7B2AC43-BAE7-45A9-87BA-CE98E84C40B2}"/>
              </a:ext>
            </a:extLst>
          </p:cNvPr>
          <p:cNvSpPr txBox="1"/>
          <p:nvPr/>
        </p:nvSpPr>
        <p:spPr>
          <a:xfrm>
            <a:off x="4896423" y="5202949"/>
            <a:ext cx="460895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Felkészítő tanár: Kovácsné Józsa Tünde </a:t>
            </a:r>
          </a:p>
        </p:txBody>
      </p:sp>
    </p:spTree>
    <p:extLst>
      <p:ext uri="{BB962C8B-B14F-4D97-AF65-F5344CB8AC3E}">
        <p14:creationId xmlns:p14="http://schemas.microsoft.com/office/powerpoint/2010/main" val="2263761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9CCB7D2-B1C4-4631-84AE-F1927FB3C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090" y="764373"/>
            <a:ext cx="3844644" cy="1293028"/>
          </a:xfrm>
        </p:spPr>
        <p:txBody>
          <a:bodyPr>
            <a:normAutofit fontScale="90000"/>
          </a:bodyPr>
          <a:lstStyle/>
          <a:p>
            <a:r>
              <a:rPr lang="hu-HU" dirty="0"/>
              <a:t>KÁLTI MÁRK </a:t>
            </a:r>
            <a:r>
              <a:rPr lang="hu-HU" sz="2400" dirty="0"/>
              <a:t>Országos</a:t>
            </a:r>
            <a:br>
              <a:rPr lang="hu-HU" sz="2400" dirty="0"/>
            </a:br>
            <a:r>
              <a:rPr lang="hu-HU" sz="2400" dirty="0"/>
              <a:t>történelem verseny</a:t>
            </a:r>
          </a:p>
        </p:txBody>
      </p:sp>
      <p:pic>
        <p:nvPicPr>
          <p:cNvPr id="5" name="Tartalom helye 4">
            <a:extLst>
              <a:ext uri="{FF2B5EF4-FFF2-40B4-BE49-F238E27FC236}">
                <a16:creationId xmlns:a16="http://schemas.microsoft.com/office/drawing/2014/main" id="{01360E94-A4D1-4E24-ADD3-B05DFAB13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3344091" cy="6779802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2E0C929-96C6-41B1-A001-566036DF0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8740" y="0"/>
            <a:ext cx="50032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ED5FF622-A180-4D01-BF32-144D21994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92" r="1254"/>
          <a:stretch/>
        </p:blipFill>
        <p:spPr>
          <a:xfrm>
            <a:off x="7519416" y="10"/>
            <a:ext cx="4672584" cy="6857989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F8DEF841-312D-4154-9F32-3B29796D17ED}"/>
              </a:ext>
            </a:extLst>
          </p:cNvPr>
          <p:cNvSpPr txBox="1"/>
          <p:nvPr/>
        </p:nvSpPr>
        <p:spPr>
          <a:xfrm>
            <a:off x="6498142" y="3488204"/>
            <a:ext cx="2042547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Enyedi Panni 5.A</a:t>
            </a:r>
          </a:p>
          <a:p>
            <a:r>
              <a:rPr lang="hu-HU" dirty="0"/>
              <a:t>12. helyezés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21362D8-5337-41AF-B30F-F89C4E3ACB2B}"/>
              </a:ext>
            </a:extLst>
          </p:cNvPr>
          <p:cNvSpPr txBox="1"/>
          <p:nvPr/>
        </p:nvSpPr>
        <p:spPr>
          <a:xfrm>
            <a:off x="3205891" y="3488203"/>
            <a:ext cx="2739853" cy="646331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Parádi Kenéz Máté 5.A</a:t>
            </a:r>
          </a:p>
          <a:p>
            <a:r>
              <a:rPr lang="hu-HU" dirty="0"/>
              <a:t>38. helyezés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9E9E7FD-DD96-4F29-9F29-41670C4D806E}"/>
              </a:ext>
            </a:extLst>
          </p:cNvPr>
          <p:cNvSpPr txBox="1"/>
          <p:nvPr/>
        </p:nvSpPr>
        <p:spPr>
          <a:xfrm>
            <a:off x="3695473" y="5477522"/>
            <a:ext cx="349326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Felkészítő tanár: </a:t>
            </a:r>
            <a:r>
              <a:rPr lang="hu-HU" dirty="0" err="1"/>
              <a:t>Kopjári</a:t>
            </a:r>
            <a:r>
              <a:rPr lang="hu-HU" dirty="0"/>
              <a:t> István</a:t>
            </a:r>
          </a:p>
        </p:txBody>
      </p:sp>
    </p:spTree>
    <p:extLst>
      <p:ext uri="{BB962C8B-B14F-4D97-AF65-F5344CB8AC3E}">
        <p14:creationId xmlns:p14="http://schemas.microsoft.com/office/powerpoint/2010/main" val="715943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ounded Rectangle 14">
            <a:extLst>
              <a:ext uri="{FF2B5EF4-FFF2-40B4-BE49-F238E27FC236}">
                <a16:creationId xmlns:a16="http://schemas.microsoft.com/office/drawing/2014/main" id="{843DD86A-8FAA-443F-9211-42A2AE8A7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A13AAE-18EB-4BDF-BAF7-F2F97B8D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5C1B21-B0DB-4206-99EE-C13D6703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261589-06E9-4B7C-A8F1-26648507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B063F85D-8C63-4D00-B58B-259EF8E36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hu-HU">
                <a:solidFill>
                  <a:schemeClr val="bg1"/>
                </a:solidFill>
              </a:rPr>
              <a:t>INTÉZMÉNYI TÖRTÉNELEM VERSENY</a:t>
            </a: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51E85EA0-10BD-4B20-9007-20CC23C8A5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92385663"/>
              </p:ext>
            </p:extLst>
          </p:nvPr>
        </p:nvGraphicFramePr>
        <p:xfrm>
          <a:off x="5279472" y="746125"/>
          <a:ext cx="6290226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Szövegdoboz 3">
            <a:extLst>
              <a:ext uri="{FF2B5EF4-FFF2-40B4-BE49-F238E27FC236}">
                <a16:creationId xmlns:a16="http://schemas.microsoft.com/office/drawing/2014/main" id="{D5231EBA-489B-40DC-AF98-89556C716549}"/>
              </a:ext>
            </a:extLst>
          </p:cNvPr>
          <p:cNvSpPr txBox="1"/>
          <p:nvPr/>
        </p:nvSpPr>
        <p:spPr>
          <a:xfrm>
            <a:off x="5486400" y="5734975"/>
            <a:ext cx="3272050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Történelem munkaközösség</a:t>
            </a:r>
          </a:p>
        </p:txBody>
      </p:sp>
    </p:spTree>
    <p:extLst>
      <p:ext uri="{BB962C8B-B14F-4D97-AF65-F5344CB8AC3E}">
        <p14:creationId xmlns:p14="http://schemas.microsoft.com/office/powerpoint/2010/main" val="3844395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6116291-06B4-47C9-84F6-CB3BC0FCB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69231AA-1D68-4297-8D66-2F47C0D2ED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graphicFrame>
        <p:nvGraphicFramePr>
          <p:cNvPr id="4" name="Objektum 3">
            <a:extLst>
              <a:ext uri="{FF2B5EF4-FFF2-40B4-BE49-F238E27FC236}">
                <a16:creationId xmlns:a16="http://schemas.microsoft.com/office/drawing/2014/main" id="{3DA33118-F976-47CD-A47A-A0F98C466D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977605"/>
              </p:ext>
            </p:extLst>
          </p:nvPr>
        </p:nvGraphicFramePr>
        <p:xfrm>
          <a:off x="806570" y="488328"/>
          <a:ext cx="10845784" cy="62230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8897360" imgH="5105541" progId="Word.Document.12">
                  <p:embed/>
                </p:oleObj>
              </mc:Choice>
              <mc:Fallback>
                <p:oleObj name="Document" r:id="rId2" imgW="8897360" imgH="5105541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06570" y="488328"/>
                        <a:ext cx="10845784" cy="62230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1458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B2E1D3-E258-4D43-88E8-958D7BFE7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561" y="764373"/>
            <a:ext cx="11812439" cy="1293028"/>
          </a:xfrm>
        </p:spPr>
        <p:txBody>
          <a:bodyPr/>
          <a:lstStyle/>
          <a:p>
            <a:pPr algn="l"/>
            <a:r>
              <a:rPr lang="hu-HU" dirty="0"/>
              <a:t>TITOKONLINE ORSZÁGOS TÖRTÉNELEM VERSENY</a:t>
            </a:r>
          </a:p>
        </p:txBody>
      </p:sp>
      <p:pic>
        <p:nvPicPr>
          <p:cNvPr id="5" name="Tartalom helye 4" descr="A képen szöveg, nyugta, képernyőkép látható&#10;&#10;Automatikusan generált leírás">
            <a:extLst>
              <a:ext uri="{FF2B5EF4-FFF2-40B4-BE49-F238E27FC236}">
                <a16:creationId xmlns:a16="http://schemas.microsoft.com/office/drawing/2014/main" id="{07F4DDBB-596B-435F-8B61-362A23D7D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6" r="15447"/>
          <a:stretch/>
        </p:blipFill>
        <p:spPr>
          <a:xfrm>
            <a:off x="823698" y="2057401"/>
            <a:ext cx="3643799" cy="4526435"/>
          </a:xfrm>
        </p:spPr>
      </p:pic>
      <p:pic>
        <p:nvPicPr>
          <p:cNvPr id="7" name="Kép 6" descr="A képen szöveg, könyv, polc, beltéri látható&#10;&#10;Automatikusan generált leírás">
            <a:extLst>
              <a:ext uri="{FF2B5EF4-FFF2-40B4-BE49-F238E27FC236}">
                <a16:creationId xmlns:a16="http://schemas.microsoft.com/office/drawing/2014/main" id="{249AF1F3-C83C-4A3D-8FD6-62EEDC8208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41" y="2057401"/>
            <a:ext cx="6035248" cy="4526436"/>
          </a:xfrm>
          <a:prstGeom prst="rect">
            <a:avLst/>
          </a:prstGeom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E25DA337-8AF7-4AAC-957B-D285E2BD8F9E}"/>
              </a:ext>
            </a:extLst>
          </p:cNvPr>
          <p:cNvSpPr txBox="1"/>
          <p:nvPr/>
        </p:nvSpPr>
        <p:spPr>
          <a:xfrm>
            <a:off x="823698" y="6399170"/>
            <a:ext cx="3493264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Felkészítő tanár: </a:t>
            </a:r>
            <a:r>
              <a:rPr lang="hu-HU" dirty="0" err="1"/>
              <a:t>Kopjári</a:t>
            </a:r>
            <a:r>
              <a:rPr lang="hu-HU" dirty="0"/>
              <a:t> István</a:t>
            </a:r>
          </a:p>
        </p:txBody>
      </p:sp>
    </p:spTree>
    <p:extLst>
      <p:ext uri="{BB962C8B-B14F-4D97-AF65-F5344CB8AC3E}">
        <p14:creationId xmlns:p14="http://schemas.microsoft.com/office/powerpoint/2010/main" val="2318519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ép 8">
            <a:extLst>
              <a:ext uri="{FF2B5EF4-FFF2-40B4-BE49-F238E27FC236}">
                <a16:creationId xmlns:a16="http://schemas.microsoft.com/office/drawing/2014/main" id="{A94E1A17-8F3C-4CBB-9292-557E6E1EE2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0" t="9689" r="22857"/>
          <a:stretch/>
        </p:blipFill>
        <p:spPr>
          <a:xfrm>
            <a:off x="7648528" y="332231"/>
            <a:ext cx="4529546" cy="6193537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EE01D506-8E69-439E-B64C-FE5E82C0C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7" name="Kép 6" descr="A képen asztal látható&#10;&#10;Automatikusan generált leírás">
            <a:extLst>
              <a:ext uri="{FF2B5EF4-FFF2-40B4-BE49-F238E27FC236}">
                <a16:creationId xmlns:a16="http://schemas.microsoft.com/office/drawing/2014/main" id="{0E2D9BCC-CDAC-40F4-8F82-235D83F893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1" r="16775"/>
          <a:stretch/>
        </p:blipFill>
        <p:spPr>
          <a:xfrm>
            <a:off x="0" y="326275"/>
            <a:ext cx="4977174" cy="6193536"/>
          </a:xfrm>
          <a:prstGeom prst="rect">
            <a:avLst/>
          </a:prstGeom>
        </p:spPr>
      </p:pic>
      <p:pic>
        <p:nvPicPr>
          <p:cNvPr id="5" name="Tartalom helye 4" descr="A képen szöveg, könyv, polc, beltéri látható&#10;&#10;Automatikusan generált leírás">
            <a:extLst>
              <a:ext uri="{FF2B5EF4-FFF2-40B4-BE49-F238E27FC236}">
                <a16:creationId xmlns:a16="http://schemas.microsoft.com/office/drawing/2014/main" id="{EA80CEF3-8BC0-4589-A2FA-16A46AA0C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817" y="1071254"/>
            <a:ext cx="4972461" cy="3729346"/>
          </a:xfrm>
        </p:spPr>
      </p:pic>
    </p:spTree>
    <p:extLst>
      <p:ext uri="{BB962C8B-B14F-4D97-AF65-F5344CB8AC3E}">
        <p14:creationId xmlns:p14="http://schemas.microsoft.com/office/powerpoint/2010/main" val="1214570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8BB02EE-0CDA-4418-8CD3-C38930ED2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szöveg, nyugta látható&#10;&#10;Automatikusan generált leírás">
            <a:extLst>
              <a:ext uri="{FF2B5EF4-FFF2-40B4-BE49-F238E27FC236}">
                <a16:creationId xmlns:a16="http://schemas.microsoft.com/office/drawing/2014/main" id="{D796BCE3-2B83-41CF-B058-9C78A960B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28" r="15379"/>
          <a:stretch/>
        </p:blipFill>
        <p:spPr>
          <a:xfrm>
            <a:off x="339634" y="548005"/>
            <a:ext cx="4890133" cy="5931172"/>
          </a:xfrm>
        </p:spPr>
      </p:pic>
      <p:pic>
        <p:nvPicPr>
          <p:cNvPr id="7" name="Kép 6" descr="A képen szöveg, könyv, polc, személy látható&#10;&#10;Automatikusan generált leírás">
            <a:extLst>
              <a:ext uri="{FF2B5EF4-FFF2-40B4-BE49-F238E27FC236}">
                <a16:creationId xmlns:a16="http://schemas.microsoft.com/office/drawing/2014/main" id="{1C177601-DA00-422B-8770-6A183F196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18" y="862784"/>
            <a:ext cx="7262948" cy="5447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3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556EDA8-8988-465F-97D8-73340FF82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asztal látható&#10;&#10;Automatikusan generált leírás">
            <a:extLst>
              <a:ext uri="{FF2B5EF4-FFF2-40B4-BE49-F238E27FC236}">
                <a16:creationId xmlns:a16="http://schemas.microsoft.com/office/drawing/2014/main" id="{EA4056CA-41ED-4507-968B-9E6B6219F8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4" r="17198"/>
          <a:stretch/>
        </p:blipFill>
        <p:spPr>
          <a:xfrm>
            <a:off x="261257" y="521879"/>
            <a:ext cx="4859383" cy="6036469"/>
          </a:xfrm>
        </p:spPr>
      </p:pic>
      <p:pic>
        <p:nvPicPr>
          <p:cNvPr id="7" name="Kép 6" descr="A képen szöveg, könyv, polc, könyvtár látható&#10;&#10;Automatikusan generált leírás">
            <a:extLst>
              <a:ext uri="{FF2B5EF4-FFF2-40B4-BE49-F238E27FC236}">
                <a16:creationId xmlns:a16="http://schemas.microsoft.com/office/drawing/2014/main" id="{A55D8037-7EDE-451B-B647-A30A83DB9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0" y="1028700"/>
            <a:ext cx="7114903" cy="533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0817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7B54180-A4DE-4341-881C-D058318EDF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asztal látható&#10;&#10;Automatikusan generált leírás">
            <a:extLst>
              <a:ext uri="{FF2B5EF4-FFF2-40B4-BE49-F238E27FC236}">
                <a16:creationId xmlns:a16="http://schemas.microsoft.com/office/drawing/2014/main" id="{99D8AAA6-6BA8-4302-B250-B1F6E36784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99" t="14298" r="15841"/>
          <a:stretch/>
        </p:blipFill>
        <p:spPr>
          <a:xfrm>
            <a:off x="204651" y="764373"/>
            <a:ext cx="4602480" cy="5898866"/>
          </a:xfrm>
        </p:spPr>
      </p:pic>
      <p:pic>
        <p:nvPicPr>
          <p:cNvPr id="7" name="Kép 6" descr="A képen szöveg, könyv, polc, beltéri látható&#10;&#10;Automatikusan generált leírás">
            <a:extLst>
              <a:ext uri="{FF2B5EF4-FFF2-40B4-BE49-F238E27FC236}">
                <a16:creationId xmlns:a16="http://schemas.microsoft.com/office/drawing/2014/main" id="{D95DD450-5B18-4A1A-85A8-AB27ED6BD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79" y="1070958"/>
            <a:ext cx="7270569" cy="545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920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37CC148-2884-4678-AD25-DD9D4DE23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5" name="Tartalom helye 4" descr="A képen szöveg látható&#10;&#10;Automatikusan generált leírás">
            <a:extLst>
              <a:ext uri="{FF2B5EF4-FFF2-40B4-BE49-F238E27FC236}">
                <a16:creationId xmlns:a16="http://schemas.microsoft.com/office/drawing/2014/main" id="{174BFF3D-6E69-4DFC-B92E-869959410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9" t="40266" r="15609" b="3096"/>
          <a:stretch/>
        </p:blipFill>
        <p:spPr>
          <a:xfrm>
            <a:off x="220209" y="763599"/>
            <a:ext cx="4643846" cy="5330801"/>
          </a:xfrm>
        </p:spPr>
      </p:pic>
      <p:pic>
        <p:nvPicPr>
          <p:cNvPr id="7" name="Kép 6" descr="A képen szöveg, könyv, polc, beltéri látható&#10;&#10;Automatikusan generált leírás">
            <a:extLst>
              <a:ext uri="{FF2B5EF4-FFF2-40B4-BE49-F238E27FC236}">
                <a16:creationId xmlns:a16="http://schemas.microsoft.com/office/drawing/2014/main" id="{8281F3EC-BF23-4CBC-B290-21E25F8AB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055" y="764373"/>
            <a:ext cx="7107736" cy="533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33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4CD077A-ACF5-467A-9FE8-0B90DD054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574" y="764373"/>
            <a:ext cx="11057626" cy="529589"/>
          </a:xfrm>
        </p:spPr>
        <p:txBody>
          <a:bodyPr>
            <a:normAutofit fontScale="90000"/>
          </a:bodyPr>
          <a:lstStyle/>
          <a:p>
            <a:r>
              <a:rPr lang="hu-HU" dirty="0"/>
              <a:t>Országos Honismereti Tanulmányi Verseny</a:t>
            </a:r>
          </a:p>
        </p:txBody>
      </p:sp>
      <p:pic>
        <p:nvPicPr>
          <p:cNvPr id="4" name="Tartalom helye 3">
            <a:extLst>
              <a:ext uri="{FF2B5EF4-FFF2-40B4-BE49-F238E27FC236}">
                <a16:creationId xmlns:a16="http://schemas.microsoft.com/office/drawing/2014/main" id="{B7D86EF7-8ADA-4E3E-83A8-C7488E129B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1470805"/>
            <a:ext cx="3434914" cy="4981044"/>
          </a:xfrm>
          <a:prstGeom prst="rect">
            <a:avLst/>
          </a:prstGeom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3B281368-0191-4BBD-B794-200D37B53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5574" y="1553479"/>
            <a:ext cx="3387038" cy="4815695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3F13D534-03FF-4773-A889-4FE69D79AC76}"/>
              </a:ext>
            </a:extLst>
          </p:cNvPr>
          <p:cNvSpPr txBox="1"/>
          <p:nvPr/>
        </p:nvSpPr>
        <p:spPr>
          <a:xfrm>
            <a:off x="3448835" y="5532148"/>
            <a:ext cx="5114862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hu-HU" dirty="0"/>
              <a:t>Felkészítő tanáruk: </a:t>
            </a:r>
            <a:r>
              <a:rPr lang="hu-HU" b="1" i="0" dirty="0" err="1">
                <a:effectLst/>
                <a:latin typeface="Oxygen"/>
              </a:rPr>
              <a:t>Kálmánchelyi</a:t>
            </a:r>
            <a:r>
              <a:rPr lang="hu-HU" b="1" i="0" dirty="0">
                <a:effectLst/>
                <a:latin typeface="Oxygen"/>
              </a:rPr>
              <a:t>-Papp Hajnalka</a:t>
            </a:r>
            <a:r>
              <a:rPr lang="hu-HU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57738667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zcsík">
  <a:themeElements>
    <a:clrScheme name="Kondenzcsík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Kondenzcsík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denzcsík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Kondenzcsík</Template>
  <TotalTime>79</TotalTime>
  <Words>83</Words>
  <Application>Microsoft Office PowerPoint</Application>
  <PresentationFormat>Szélesvásznú</PresentationFormat>
  <Paragraphs>16</Paragraphs>
  <Slides>12</Slides>
  <Notes>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12</vt:i4>
      </vt:variant>
    </vt:vector>
  </HeadingPairs>
  <TitlesOfParts>
    <vt:vector size="17" baseType="lpstr">
      <vt:lpstr>Arial</vt:lpstr>
      <vt:lpstr>Century Gothic</vt:lpstr>
      <vt:lpstr>Oxygen</vt:lpstr>
      <vt:lpstr>Kondenzcsík</vt:lpstr>
      <vt:lpstr>Document</vt:lpstr>
      <vt:lpstr>Tehetségeink történelem tantárgyból</vt:lpstr>
      <vt:lpstr>PowerPoint-bemutató</vt:lpstr>
      <vt:lpstr>TITOKONLINE ORSZÁGOS TÖRTÉNELEM VERSENY</vt:lpstr>
      <vt:lpstr>PowerPoint-bemutató</vt:lpstr>
      <vt:lpstr>PowerPoint-bemutató</vt:lpstr>
      <vt:lpstr>PowerPoint-bemutató</vt:lpstr>
      <vt:lpstr>PowerPoint-bemutató</vt:lpstr>
      <vt:lpstr>PowerPoint-bemutató</vt:lpstr>
      <vt:lpstr>Országos Honismereti Tanulmányi Verseny</vt:lpstr>
      <vt:lpstr>PowerPoint-bemutató</vt:lpstr>
      <vt:lpstr>KÁLTI MÁRK Országos történelem verseny</vt:lpstr>
      <vt:lpstr>INTÉZMÉNYI TÖRTÉNELEM VERSENY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Tehetségeink történelem tantárgyból</dc:title>
  <dc:creator>Brom72@sulid.hu</dc:creator>
  <cp:lastModifiedBy>Brom72@sulid.hu</cp:lastModifiedBy>
  <cp:revision>7</cp:revision>
  <dcterms:created xsi:type="dcterms:W3CDTF">2021-05-26T15:29:16Z</dcterms:created>
  <dcterms:modified xsi:type="dcterms:W3CDTF">2021-05-26T16:49:36Z</dcterms:modified>
</cp:coreProperties>
</file>